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71" r:id="rId3"/>
    <p:sldMasterId id="214748367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</p:sldIdLst>
  <p:sldSz cy="9753600" cx="13004800"/>
  <p:notesSz cx="6858000" cy="9144000"/>
  <p:embeddedFontLst>
    <p:embeddedFont>
      <p:font typeface="Short Stack"/>
      <p:regular r:id="rId36"/>
    </p:embeddedFont>
    <p:embeddedFont>
      <p:font typeface="Helvetica Neue"/>
      <p:regular r:id="rId37"/>
      <p:bold r:id="rId38"/>
      <p:italic r:id="rId39"/>
      <p:boldItalic r:id="rId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HelveticaNeue-boldItalic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font" Target="fonts/HelveticaNeue-regular.fntdata"/><Relationship Id="rId14" Type="http://schemas.openxmlformats.org/officeDocument/2006/relationships/slide" Target="slides/slide9.xml"/><Relationship Id="rId36" Type="http://schemas.openxmlformats.org/officeDocument/2006/relationships/font" Target="fonts/ShortStack-regular.fntdata"/><Relationship Id="rId17" Type="http://schemas.openxmlformats.org/officeDocument/2006/relationships/slide" Target="slides/slide12.xml"/><Relationship Id="rId39" Type="http://schemas.openxmlformats.org/officeDocument/2006/relationships/font" Target="fonts/HelveticaNeue-italic.fntdata"/><Relationship Id="rId16" Type="http://schemas.openxmlformats.org/officeDocument/2006/relationships/slide" Target="slides/slide11.xml"/><Relationship Id="rId38" Type="http://schemas.openxmlformats.org/officeDocument/2006/relationships/font" Target="fonts/HelveticaNeue-bold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17999"/>
              </a:lnSpc>
              <a:spcBef>
                <a:spcPts val="0"/>
              </a:spcBef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228600" lvl="1" marL="457200" marR="0" rtl="0" algn="l">
              <a:lnSpc>
                <a:spcPct val="117999"/>
              </a:lnSpc>
              <a:spcBef>
                <a:spcPts val="0"/>
              </a:spcBef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457200" lvl="2" marL="914400" marR="0" rtl="0" algn="l">
              <a:lnSpc>
                <a:spcPct val="117999"/>
              </a:lnSpc>
              <a:spcBef>
                <a:spcPts val="0"/>
              </a:spcBef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685800" lvl="3" marL="1371600" marR="0" rtl="0" algn="l">
              <a:lnSpc>
                <a:spcPct val="117999"/>
              </a:lnSpc>
              <a:spcBef>
                <a:spcPts val="0"/>
              </a:spcBef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914400" lvl="4" marL="1828800" marR="0" rtl="0" algn="l">
              <a:lnSpc>
                <a:spcPct val="117999"/>
              </a:lnSpc>
              <a:spcBef>
                <a:spcPts val="0"/>
              </a:spcBef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1143000" lvl="5" marL="2286000" marR="0" rtl="0" algn="l">
              <a:lnSpc>
                <a:spcPct val="117999"/>
              </a:lnSpc>
              <a:spcBef>
                <a:spcPts val="0"/>
              </a:spcBef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1371600" lvl="6" marL="2743200" marR="0" rtl="0" algn="l">
              <a:lnSpc>
                <a:spcPct val="117999"/>
              </a:lnSpc>
              <a:spcBef>
                <a:spcPts val="0"/>
              </a:spcBef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1600200" lvl="7" marL="3200400" marR="0" rtl="0" algn="l">
              <a:lnSpc>
                <a:spcPct val="117999"/>
              </a:lnSpc>
              <a:spcBef>
                <a:spcPts val="0"/>
              </a:spcBef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1828800" lvl="8" marL="3657600" marR="0" rtl="0" algn="l">
              <a:lnSpc>
                <a:spcPct val="117999"/>
              </a:lnSpc>
              <a:spcBef>
                <a:spcPts val="0"/>
              </a:spcBef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2" name="Shape 10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2" name="Shape 18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7" name="Shape 187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6" name="Shape 196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2" name="Shape 20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8" name="Shape 208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4" name="Shape 21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1" name="Shape 221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7" name="Shape 227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Shape 23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Shape 23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9" name="Shape 12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Shape 24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Shape 25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Shape 25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Shape 26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Shape 26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Shape 27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Shape 28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Shape 28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Shape 292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Shape 29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Shape 29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6" name="Shape 136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05" name="Shape 305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2" name="Shape 14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8" name="Shape 148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4" name="Shape 15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3" name="Shape 16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9" name="Shape 16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6" name="Shape 176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0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0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0.jp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0.jp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Blank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idx="12" type="sldNum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rIns="50800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-US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Photo - 3 Up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/>
          <p:nvPr>
            <p:ph idx="2" type="pic"/>
          </p:nvPr>
        </p:nvSpPr>
        <p:spPr>
          <a:xfrm>
            <a:off x="6731000" y="4965700"/>
            <a:ext cx="5333999" cy="38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263525" lvl="0" marL="4445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b="0" i="0" sz="3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63525" lvl="1" marL="8890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b="0" i="0" sz="3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63525" lvl="2" marL="13335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b="0" i="0" sz="3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63525" lvl="3" marL="17780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b="0" i="0" sz="3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63525" lvl="4" marL="22225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b="0" i="0" sz="3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63525" lvl="5" marL="26670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b="0" i="0" sz="3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63525" lvl="6" marL="31115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b="0" i="0" sz="3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63525" lvl="7" marL="35560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b="0" i="0" sz="3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63525" lvl="8" marL="40005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b="0" i="0" sz="3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45" name="Shape 45"/>
          <p:cNvSpPr/>
          <p:nvPr>
            <p:ph idx="3" type="pic"/>
          </p:nvPr>
        </p:nvSpPr>
        <p:spPr>
          <a:xfrm>
            <a:off x="6731000" y="635000"/>
            <a:ext cx="5333999" cy="38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263525" lvl="0" marL="4445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b="0" i="0" sz="3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63525" lvl="1" marL="8890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b="0" i="0" sz="3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63525" lvl="2" marL="13335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b="0" i="0" sz="3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63525" lvl="3" marL="17780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b="0" i="0" sz="3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63525" lvl="4" marL="22225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b="0" i="0" sz="3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63525" lvl="5" marL="26670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b="0" i="0" sz="3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63525" lvl="6" marL="31115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b="0" i="0" sz="3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63525" lvl="7" marL="35560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b="0" i="0" sz="3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63525" lvl="8" marL="40005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b="0" i="0" sz="3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46" name="Shape 46"/>
          <p:cNvSpPr/>
          <p:nvPr>
            <p:ph idx="4" type="pic"/>
          </p:nvPr>
        </p:nvSpPr>
        <p:spPr>
          <a:xfrm>
            <a:off x="952500" y="635000"/>
            <a:ext cx="5333999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263525" lvl="0" marL="4445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b="0" i="0" sz="3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63525" lvl="1" marL="8890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b="0" i="0" sz="3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63525" lvl="2" marL="13335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b="0" i="0" sz="3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63525" lvl="3" marL="17780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b="0" i="0" sz="3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63525" lvl="4" marL="22225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b="0" i="0" sz="3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63525" lvl="5" marL="26670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b="0" i="0" sz="3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63525" lvl="6" marL="31115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b="0" i="0" sz="3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63525" lvl="7" marL="35560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b="0" i="0" sz="3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63525" lvl="8" marL="40005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b="0" i="0" sz="3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rIns="50800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-US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Quote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" type="body"/>
          </p:nvPr>
        </p:nvSpPr>
        <p:spPr>
          <a:xfrm>
            <a:off x="1270000" y="6362700"/>
            <a:ext cx="10464800" cy="4698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b="0" i="1" sz="2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63525" lvl="1" marL="8890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b="0" i="0" sz="3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63525" lvl="2" marL="13335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b="0" i="0" sz="3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63525" lvl="3" marL="17780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b="0" i="0" sz="3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63525" lvl="4" marL="22225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b="0" i="0" sz="3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63525" lvl="5" marL="26670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b="0" i="0" sz="3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63525" lvl="6" marL="31115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b="0" i="0" sz="3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63525" lvl="7" marL="35560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b="0" i="0" sz="3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63525" lvl="8" marL="40005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b="0" i="0" sz="3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0" name="Shape 50"/>
          <p:cNvSpPr txBox="1"/>
          <p:nvPr>
            <p:ph idx="2" type="body"/>
          </p:nvPr>
        </p:nvSpPr>
        <p:spPr>
          <a:xfrm>
            <a:off x="1270000" y="4267200"/>
            <a:ext cx="10464800" cy="6857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b="0" i="0" sz="3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63525" lvl="1" marL="8890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b="0" i="0" sz="3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63525" lvl="2" marL="13335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b="0" i="0" sz="3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63525" lvl="3" marL="17780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b="0" i="0" sz="3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63525" lvl="4" marL="22225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b="0" i="0" sz="3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63525" lvl="5" marL="26670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b="0" i="0" sz="3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63525" lvl="6" marL="31115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b="0" i="0" sz="3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63525" lvl="7" marL="35560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b="0" i="0" sz="3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63525" lvl="8" marL="40005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b="0" i="0" sz="3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1" name="Shape 51"/>
          <p:cNvSpPr txBox="1"/>
          <p:nvPr>
            <p:ph idx="12" type="sldNum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rIns="50800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-US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Photo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/>
          <p:nvPr>
            <p:ph idx="2" type="pic"/>
          </p:nvPr>
        </p:nvSpPr>
        <p:spPr>
          <a:xfrm>
            <a:off x="-3175" y="0"/>
            <a:ext cx="13004799" cy="9753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263525" lvl="0" marL="4445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b="0" i="0" sz="3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63525" lvl="1" marL="8890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b="0" i="0" sz="3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63525" lvl="2" marL="13335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b="0" i="0" sz="3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63525" lvl="3" marL="17780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b="0" i="0" sz="3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63525" lvl="4" marL="22225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b="0" i="0" sz="3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63525" lvl="5" marL="26670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b="0" i="0" sz="3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63525" lvl="6" marL="31115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b="0" i="0" sz="3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63525" lvl="7" marL="35560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b="0" i="0" sz="3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63525" lvl="8" marL="40005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b="0" i="0" sz="3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4" name="Shape 54"/>
          <p:cNvSpPr txBox="1"/>
          <p:nvPr>
            <p:ph idx="12" type="sldNum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rIns="50800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-US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Quote Photo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/>
          <p:nvPr>
            <p:ph idx="1" type="body"/>
          </p:nvPr>
        </p:nvSpPr>
        <p:spPr>
          <a:xfrm>
            <a:off x="1270000" y="2959100"/>
            <a:ext cx="10464800" cy="5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5D7FF"/>
              </a:buClr>
              <a:buFont typeface="Arial"/>
              <a:buNone/>
              <a:defRPr b="0" i="0" sz="2400" u="none" cap="none" strike="noStrike">
                <a:solidFill>
                  <a:srgbClr val="55D7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63525" lvl="1" marL="8890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b="0" i="0" sz="3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63525" lvl="2" marL="13335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b="0" i="0" sz="3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63525" lvl="3" marL="17780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b="0" i="0" sz="3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63525" lvl="4" marL="22225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b="0" i="0" sz="3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63525" lvl="5" marL="26670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b="0" i="0" sz="3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63525" lvl="6" marL="31115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b="0" i="0" sz="3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63525" lvl="7" marL="35560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b="0" i="0" sz="3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63525" lvl="8" marL="40005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b="0" i="0" sz="3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7" name="Shape 57"/>
          <p:cNvSpPr txBox="1"/>
          <p:nvPr>
            <p:ph idx="2" type="body"/>
          </p:nvPr>
        </p:nvSpPr>
        <p:spPr>
          <a:xfrm>
            <a:off x="1270000" y="1346200"/>
            <a:ext cx="104648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  <a:defRPr b="0" i="0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63525" lvl="1" marL="8890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b="0" i="0" sz="3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63525" lvl="2" marL="13335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b="0" i="0" sz="3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63525" lvl="3" marL="17780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b="0" i="0" sz="3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63525" lvl="4" marL="22225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b="0" i="0" sz="3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63525" lvl="5" marL="26670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b="0" i="0" sz="3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63525" lvl="6" marL="31115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b="0" i="0" sz="3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63525" lvl="7" marL="35560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b="0" i="0" sz="3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63525" lvl="8" marL="40005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b="0" i="0" sz="3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8" name="Shape 58"/>
          <p:cNvSpPr/>
          <p:nvPr>
            <p:ph idx="3" type="pic"/>
          </p:nvPr>
        </p:nvSpPr>
        <p:spPr>
          <a:xfrm>
            <a:off x="-19050" y="3613150"/>
            <a:ext cx="13004799" cy="61340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263525" lvl="0" marL="4445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b="0" i="0" sz="3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63525" lvl="1" marL="8890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b="0" i="0" sz="3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63525" lvl="2" marL="13335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b="0" i="0" sz="3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63525" lvl="3" marL="17780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b="0" i="0" sz="3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63525" lvl="4" marL="22225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b="0" i="0" sz="3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63525" lvl="5" marL="26670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b="0" i="0" sz="3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63525" lvl="6" marL="31115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b="0" i="0" sz="3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63525" lvl="7" marL="35560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b="0" i="0" sz="3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63525" lvl="8" marL="40005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b="0" i="0" sz="3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9" name="Shape 59"/>
          <p:cNvSpPr txBox="1"/>
          <p:nvPr>
            <p:ph idx="12" type="sldNum"/>
          </p:nvPr>
        </p:nvSpPr>
        <p:spPr>
          <a:xfrm>
            <a:off x="6311896" y="9258300"/>
            <a:ext cx="352045" cy="419099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rIns="50800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fld id="{00000000-1234-1234-1234-123412341234}" type="slidenum">
              <a:rPr b="0" i="0" lang="en-US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Photo">
    <p:bg>
      <p:bgPr>
        <a:blipFill rotWithShape="1">
          <a:blip r:embed="rId2">
            <a:alphaModFix/>
          </a:blip>
          <a:stretch>
            <a:fillRect b="0" l="0" r="0" t="0"/>
          </a:stretch>
        </a:blip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/>
          <p:nvPr>
            <p:ph idx="2" type="pic"/>
          </p:nvPr>
        </p:nvSpPr>
        <p:spPr>
          <a:xfrm>
            <a:off x="0" y="0"/>
            <a:ext cx="13004799" cy="9753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263525" lvl="0" marL="4445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b="0" i="0" sz="3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63525" lvl="1" marL="8890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b="0" i="0" sz="3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63525" lvl="2" marL="13335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b="0" i="0" sz="3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63525" lvl="3" marL="17780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b="0" i="0" sz="3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63525" lvl="4" marL="22225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b="0" i="0" sz="3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63525" lvl="5" marL="26670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b="0" i="0" sz="3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63525" lvl="6" marL="31115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b="0" i="0" sz="3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63525" lvl="7" marL="35560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b="0" i="0" sz="3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63525" lvl="8" marL="40005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b="0" i="0" sz="3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62" name="Shape 62"/>
          <p:cNvSpPr txBox="1"/>
          <p:nvPr>
            <p:ph idx="12" type="sldNum"/>
          </p:nvPr>
        </p:nvSpPr>
        <p:spPr>
          <a:xfrm>
            <a:off x="6297010" y="9194800"/>
            <a:ext cx="409838" cy="454169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rIns="50800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Short Stack"/>
              <a:buNone/>
            </a:pPr>
            <a:fld id="{00000000-1234-1234-1234-123412341234}" type="slidenum">
              <a:rPr b="0" i="0" lang="en-US" sz="1800" u="none" cap="none" strike="noStrike">
                <a:solidFill>
                  <a:srgbClr val="FFFFFF"/>
                </a:solidFill>
                <a:latin typeface="Short Stack"/>
                <a:ea typeface="Short Stack"/>
                <a:cs typeface="Short Stack"/>
                <a:sym typeface="Short Stack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lank">
    <p:bg>
      <p:bgPr>
        <a:blipFill rotWithShape="1">
          <a:blip r:embed="rId2">
            <a:alphaModFix/>
          </a:blip>
          <a:stretch>
            <a:fillRect b="0" l="0" r="0" t="0"/>
          </a:stretch>
        </a:blip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 txBox="1"/>
          <p:nvPr>
            <p:ph idx="12" type="sldNum"/>
          </p:nvPr>
        </p:nvSpPr>
        <p:spPr>
          <a:xfrm>
            <a:off x="6297010" y="9194800"/>
            <a:ext cx="409838" cy="454169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rIns="50800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Short Stack"/>
              <a:buNone/>
            </a:pPr>
            <a:fld id="{00000000-1234-1234-1234-123412341234}" type="slidenum">
              <a:rPr b="0" i="0" lang="en-US" sz="1800" u="none" cap="none" strike="noStrike">
                <a:solidFill>
                  <a:srgbClr val="FFFFFF"/>
                </a:solidFill>
                <a:latin typeface="Short Stack"/>
                <a:ea typeface="Short Stack"/>
                <a:cs typeface="Short Stack"/>
                <a:sym typeface="Short Stack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Photo - Vertical">
    <p:bg>
      <p:bgPr>
        <a:blipFill rotWithShape="1">
          <a:blip r:embed="rId2">
            <a:alphaModFix/>
          </a:blip>
          <a:stretch>
            <a:fillRect b="0" l="0" r="0" t="0"/>
          </a:stretch>
        </a:blip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/>
          <p:nvPr>
            <p:ph idx="2" type="pic"/>
          </p:nvPr>
        </p:nvSpPr>
        <p:spPr>
          <a:xfrm>
            <a:off x="7226300" y="1231900"/>
            <a:ext cx="4914899" cy="69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263525" lvl="0" marL="4445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b="0" i="0" sz="3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63525" lvl="1" marL="8890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b="0" i="0" sz="3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63525" lvl="2" marL="13335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b="0" i="0" sz="3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63525" lvl="3" marL="17780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b="0" i="0" sz="3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63525" lvl="4" marL="22225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b="0" i="0" sz="3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63525" lvl="5" marL="26670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b="0" i="0" sz="3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63525" lvl="6" marL="31115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b="0" i="0" sz="3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63525" lvl="7" marL="35560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b="0" i="0" sz="3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63525" lvl="8" marL="40005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b="0" i="0" sz="3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67" name="Shape 67"/>
          <p:cNvSpPr txBox="1"/>
          <p:nvPr>
            <p:ph type="title"/>
          </p:nvPr>
        </p:nvSpPr>
        <p:spPr>
          <a:xfrm>
            <a:off x="609600" y="1155700"/>
            <a:ext cx="5994399" cy="35686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Short Stack"/>
              <a:buNone/>
              <a:defRPr b="0" i="0" sz="5800" u="none" cap="none" strike="noStrike">
                <a:solidFill>
                  <a:srgbClr val="FFFFFF"/>
                </a:solidFill>
                <a:latin typeface="Short Stack"/>
                <a:ea typeface="Short Stack"/>
                <a:cs typeface="Short Stack"/>
                <a:sym typeface="Short Stack"/>
              </a:defRPr>
            </a:lvl1pPr>
            <a:lvl2pPr indent="2286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b="0" i="0" sz="8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4572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b="0" i="0" sz="8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6858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b="0" i="0" sz="8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9144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b="0" i="0" sz="8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11430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b="0" i="0" sz="8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13716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b="0" i="0" sz="8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16002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b="0" i="0" sz="8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1828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b="0" i="0" sz="8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68" name="Shape 68"/>
          <p:cNvSpPr txBox="1"/>
          <p:nvPr>
            <p:ph idx="1" type="body"/>
          </p:nvPr>
        </p:nvSpPr>
        <p:spPr>
          <a:xfrm>
            <a:off x="609600" y="4762500"/>
            <a:ext cx="5994399" cy="3568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Short Stack"/>
              <a:buNone/>
              <a:defRPr b="0" i="0" sz="3600" u="none" cap="none" strike="noStrike">
                <a:solidFill>
                  <a:srgbClr val="FFFFFF"/>
                </a:solidFill>
                <a:latin typeface="Short Stack"/>
                <a:ea typeface="Short Stack"/>
                <a:cs typeface="Short Stack"/>
                <a:sym typeface="Short Stack"/>
              </a:defRPr>
            </a:lvl1pPr>
            <a:lvl2pPr indent="2286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Short Stack"/>
              <a:buNone/>
              <a:defRPr b="0" i="0" sz="3600" u="none" cap="none" strike="noStrike">
                <a:solidFill>
                  <a:srgbClr val="FFFFFF"/>
                </a:solidFill>
                <a:latin typeface="Short Stack"/>
                <a:ea typeface="Short Stack"/>
                <a:cs typeface="Short Stack"/>
                <a:sym typeface="Short Stack"/>
              </a:defRPr>
            </a:lvl2pPr>
            <a:lvl3pPr indent="4572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Short Stack"/>
              <a:buNone/>
              <a:defRPr b="0" i="0" sz="3600" u="none" cap="none" strike="noStrike">
                <a:solidFill>
                  <a:srgbClr val="FFFFFF"/>
                </a:solidFill>
                <a:latin typeface="Short Stack"/>
                <a:ea typeface="Short Stack"/>
                <a:cs typeface="Short Stack"/>
                <a:sym typeface="Short Stack"/>
              </a:defRPr>
            </a:lvl3pPr>
            <a:lvl4pPr indent="6858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Short Stack"/>
              <a:buNone/>
              <a:defRPr b="0" i="0" sz="3600" u="none" cap="none" strike="noStrike">
                <a:solidFill>
                  <a:srgbClr val="FFFFFF"/>
                </a:solidFill>
                <a:latin typeface="Short Stack"/>
                <a:ea typeface="Short Stack"/>
                <a:cs typeface="Short Stack"/>
                <a:sym typeface="Short Stack"/>
              </a:defRPr>
            </a:lvl4pPr>
            <a:lvl5pPr indent="9144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Short Stack"/>
              <a:buNone/>
              <a:defRPr b="0" i="0" sz="3600" u="none" cap="none" strike="noStrike">
                <a:solidFill>
                  <a:srgbClr val="FFFFFF"/>
                </a:solidFill>
                <a:latin typeface="Short Stack"/>
                <a:ea typeface="Short Stack"/>
                <a:cs typeface="Short Stack"/>
                <a:sym typeface="Short Stack"/>
              </a:defRPr>
            </a:lvl5pPr>
            <a:lvl6pPr indent="-263525" lvl="5" marL="26670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b="0" i="0" sz="3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63525" lvl="6" marL="31115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b="0" i="0" sz="3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63525" lvl="7" marL="35560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b="0" i="0" sz="3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63525" lvl="8" marL="40005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b="0" i="0" sz="3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69" name="Shape 69"/>
          <p:cNvSpPr txBox="1"/>
          <p:nvPr>
            <p:ph idx="12" type="sldNum"/>
          </p:nvPr>
        </p:nvSpPr>
        <p:spPr>
          <a:xfrm>
            <a:off x="6297010" y="9194800"/>
            <a:ext cx="409838" cy="454169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rIns="50800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Short Stack"/>
              <a:buNone/>
            </a:pPr>
            <a:fld id="{00000000-1234-1234-1234-123412341234}" type="slidenum">
              <a:rPr b="0" i="0" lang="en-US" sz="1800" u="none" cap="none" strike="noStrike">
                <a:solidFill>
                  <a:srgbClr val="FFFFFF"/>
                </a:solidFill>
                <a:latin typeface="Short Stack"/>
                <a:ea typeface="Short Stack"/>
                <a:cs typeface="Short Stack"/>
                <a:sym typeface="Short Stack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itle, Bullets &amp; Photo">
    <p:bg>
      <p:bgPr>
        <a:blipFill rotWithShape="1">
          <a:blip r:embed="rId2">
            <a:alphaModFix/>
          </a:blip>
          <a:stretch>
            <a:fillRect b="0" l="0" r="0" t="0"/>
          </a:stretch>
        </a:blip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/>
          <p:nvPr>
            <p:ph idx="2" type="pic"/>
          </p:nvPr>
        </p:nvSpPr>
        <p:spPr>
          <a:xfrm>
            <a:off x="6972300" y="2984500"/>
            <a:ext cx="4747115" cy="6019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263525" lvl="0" marL="4445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b="0" i="0" sz="3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63525" lvl="1" marL="8890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b="0" i="0" sz="3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63525" lvl="2" marL="13335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b="0" i="0" sz="3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63525" lvl="3" marL="17780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b="0" i="0" sz="3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63525" lvl="4" marL="22225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b="0" i="0" sz="3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63525" lvl="5" marL="26670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b="0" i="0" sz="3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63525" lvl="6" marL="31115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b="0" i="0" sz="3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63525" lvl="7" marL="35560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b="0" i="0" sz="3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63525" lvl="8" marL="40005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b="0" i="0" sz="3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72" name="Shape 72"/>
          <p:cNvSpPr txBox="1"/>
          <p:nvPr>
            <p:ph type="title"/>
          </p:nvPr>
        </p:nvSpPr>
        <p:spPr>
          <a:xfrm>
            <a:off x="1270000" y="203200"/>
            <a:ext cx="10464800" cy="254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Short Stack"/>
              <a:buNone/>
              <a:defRPr b="0" i="0" sz="7200" u="none" cap="none" strike="noStrike">
                <a:solidFill>
                  <a:srgbClr val="FFFFFF"/>
                </a:solidFill>
                <a:latin typeface="Short Stack"/>
                <a:ea typeface="Short Stack"/>
                <a:cs typeface="Short Stack"/>
                <a:sym typeface="Short Stack"/>
              </a:defRPr>
            </a:lvl1pPr>
            <a:lvl2pPr indent="2286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b="0" i="0" sz="8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4572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b="0" i="0" sz="8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6858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b="0" i="0" sz="8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9144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b="0" i="0" sz="8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11430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b="0" i="0" sz="8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13716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b="0" i="0" sz="8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16002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b="0" i="0" sz="8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1828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b="0" i="0" sz="8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73" name="Shape 73"/>
          <p:cNvSpPr txBox="1"/>
          <p:nvPr>
            <p:ph idx="1" type="body"/>
          </p:nvPr>
        </p:nvSpPr>
        <p:spPr>
          <a:xfrm>
            <a:off x="1270000" y="2946400"/>
            <a:ext cx="5270499" cy="609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-395224" lvl="0" marL="482600" marR="0" rtl="0" algn="l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ct val="43000"/>
              <a:buFont typeface="Cabin"/>
              <a:buChar char="•"/>
              <a:defRPr b="0" i="0" sz="3200" u="none" cap="none" strike="noStrike">
                <a:solidFill>
                  <a:srgbClr val="FFFFFF"/>
                </a:solidFill>
                <a:latin typeface="Short Stack"/>
                <a:ea typeface="Short Stack"/>
                <a:cs typeface="Short Stack"/>
                <a:sym typeface="Short Stack"/>
              </a:defRPr>
            </a:lvl1pPr>
            <a:lvl2pPr indent="-395224" lvl="1" marL="965200" marR="0" rtl="0" algn="l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ct val="43000"/>
              <a:buFont typeface="Cabin"/>
              <a:buChar char="•"/>
              <a:defRPr b="0" i="0" sz="3200" u="none" cap="none" strike="noStrike">
                <a:solidFill>
                  <a:srgbClr val="FFFFFF"/>
                </a:solidFill>
                <a:latin typeface="Short Stack"/>
                <a:ea typeface="Short Stack"/>
                <a:cs typeface="Short Stack"/>
                <a:sym typeface="Short Stack"/>
              </a:defRPr>
            </a:lvl2pPr>
            <a:lvl3pPr indent="-395224" lvl="2" marL="1447800" marR="0" rtl="0" algn="l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ct val="43000"/>
              <a:buFont typeface="Cabin"/>
              <a:buChar char="•"/>
              <a:defRPr b="0" i="0" sz="3200" u="none" cap="none" strike="noStrike">
                <a:solidFill>
                  <a:srgbClr val="FFFFFF"/>
                </a:solidFill>
                <a:latin typeface="Short Stack"/>
                <a:ea typeface="Short Stack"/>
                <a:cs typeface="Short Stack"/>
                <a:sym typeface="Short Stack"/>
              </a:defRPr>
            </a:lvl3pPr>
            <a:lvl4pPr indent="-395224" lvl="3" marL="1930400" marR="0" rtl="0" algn="l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ct val="43000"/>
              <a:buFont typeface="Cabin"/>
              <a:buChar char="•"/>
              <a:defRPr b="0" i="0" sz="3200" u="none" cap="none" strike="noStrike">
                <a:solidFill>
                  <a:srgbClr val="FFFFFF"/>
                </a:solidFill>
                <a:latin typeface="Short Stack"/>
                <a:ea typeface="Short Stack"/>
                <a:cs typeface="Short Stack"/>
                <a:sym typeface="Short Stack"/>
              </a:defRPr>
            </a:lvl4pPr>
            <a:lvl5pPr indent="-395223" lvl="4" marL="2413000" marR="0" rtl="0" algn="l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ct val="43000"/>
              <a:buFont typeface="Cabin"/>
              <a:buChar char="•"/>
              <a:defRPr b="0" i="0" sz="3200" u="none" cap="none" strike="noStrike">
                <a:solidFill>
                  <a:srgbClr val="FFFFFF"/>
                </a:solidFill>
                <a:latin typeface="Short Stack"/>
                <a:ea typeface="Short Stack"/>
                <a:cs typeface="Short Stack"/>
                <a:sym typeface="Short Stack"/>
              </a:defRPr>
            </a:lvl5pPr>
            <a:lvl6pPr indent="-263525" lvl="5" marL="26670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b="0" i="0" sz="3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63525" lvl="6" marL="31115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b="0" i="0" sz="3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63525" lvl="7" marL="35560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b="0" i="0" sz="3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63525" lvl="8" marL="40005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b="0" i="0" sz="3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74" name="Shape 74"/>
          <p:cNvSpPr txBox="1"/>
          <p:nvPr>
            <p:ph idx="12" type="sldNum"/>
          </p:nvPr>
        </p:nvSpPr>
        <p:spPr>
          <a:xfrm>
            <a:off x="6256723" y="9194800"/>
            <a:ext cx="409838" cy="454169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rIns="50800" tIns="508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Short Stack"/>
              <a:buNone/>
            </a:pPr>
            <a:fld id="{00000000-1234-1234-1234-123412341234}" type="slidenum">
              <a:rPr b="0" i="0" lang="en-US" sz="1800" u="none" cap="none" strike="noStrike">
                <a:solidFill>
                  <a:srgbClr val="FFFFFF"/>
                </a:solidFill>
                <a:latin typeface="Short Stack"/>
                <a:ea typeface="Short Stack"/>
                <a:cs typeface="Short Stack"/>
                <a:sym typeface="Short Stack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/>
          <p:nvPr>
            <p:ph idx="1" type="subTitle"/>
          </p:nvPr>
        </p:nvSpPr>
        <p:spPr>
          <a:xfrm>
            <a:off x="975359" y="5385582"/>
            <a:ext cx="11054100" cy="1488300"/>
          </a:xfrm>
          <a:prstGeom prst="rect">
            <a:avLst/>
          </a:prstGeom>
        </p:spPr>
        <p:txBody>
          <a:bodyPr anchorCtr="0" anchor="t" bIns="144475" lIns="144475" rIns="144475" tIns="144475"/>
          <a:lstStyle>
            <a:lvl1pPr lvl="0" rtl="0" algn="ctr">
              <a:spcBef>
                <a:spcPts val="0"/>
              </a:spcBef>
              <a:buClr>
                <a:schemeClr val="dk2"/>
              </a:buClr>
              <a:buNone/>
              <a:defRPr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47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47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47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47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47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47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47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47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1" name="Shape 81"/>
          <p:cNvSpPr txBox="1"/>
          <p:nvPr>
            <p:ph type="ctrTitle"/>
          </p:nvPr>
        </p:nvSpPr>
        <p:spPr>
          <a:xfrm>
            <a:off x="975359" y="3002486"/>
            <a:ext cx="11054100" cy="2199299"/>
          </a:xfrm>
          <a:prstGeom prst="rect">
            <a:avLst/>
          </a:prstGeom>
        </p:spPr>
        <p:txBody>
          <a:bodyPr anchorCtr="0" anchor="b" bIns="144475" lIns="144475" rIns="144475" tIns="144475"/>
          <a:lstStyle>
            <a:lvl1pPr lvl="0" rtl="0" algn="ctr">
              <a:spcBef>
                <a:spcPts val="0"/>
              </a:spcBef>
              <a:buSzPct val="100000"/>
              <a:defRPr sz="7600"/>
            </a:lvl1pPr>
            <a:lvl2pPr lvl="1" rtl="0" algn="ctr">
              <a:spcBef>
                <a:spcPts val="0"/>
              </a:spcBef>
              <a:buSzPct val="100000"/>
              <a:defRPr sz="7600"/>
            </a:lvl2pPr>
            <a:lvl3pPr lvl="2" rtl="0" algn="ctr">
              <a:spcBef>
                <a:spcPts val="0"/>
              </a:spcBef>
              <a:buSzPct val="100000"/>
              <a:defRPr sz="7600"/>
            </a:lvl3pPr>
            <a:lvl4pPr lvl="3" rtl="0" algn="ctr">
              <a:spcBef>
                <a:spcPts val="0"/>
              </a:spcBef>
              <a:buSzPct val="100000"/>
              <a:defRPr sz="7600"/>
            </a:lvl4pPr>
            <a:lvl5pPr lvl="4" rtl="0" algn="ctr">
              <a:spcBef>
                <a:spcPts val="0"/>
              </a:spcBef>
              <a:buSzPct val="100000"/>
              <a:defRPr sz="7600"/>
            </a:lvl5pPr>
            <a:lvl6pPr lvl="5" rtl="0" algn="ctr">
              <a:spcBef>
                <a:spcPts val="0"/>
              </a:spcBef>
              <a:buSzPct val="100000"/>
              <a:defRPr sz="7600"/>
            </a:lvl6pPr>
            <a:lvl7pPr lvl="6" rtl="0" algn="ctr">
              <a:spcBef>
                <a:spcPts val="0"/>
              </a:spcBef>
              <a:buSzPct val="100000"/>
              <a:defRPr sz="7600"/>
            </a:lvl7pPr>
            <a:lvl8pPr lvl="7" rtl="0" algn="ctr">
              <a:spcBef>
                <a:spcPts val="0"/>
              </a:spcBef>
              <a:buSzPct val="100000"/>
              <a:defRPr sz="7600"/>
            </a:lvl8pPr>
            <a:lvl9pPr lvl="8" rtl="0" algn="ctr">
              <a:spcBef>
                <a:spcPts val="0"/>
              </a:spcBef>
              <a:buSzPct val="100000"/>
              <a:defRPr sz="7600"/>
            </a:lvl9pPr>
          </a:lstStyle>
          <a:p/>
        </p:txBody>
      </p:sp>
      <p:sp>
        <p:nvSpPr>
          <p:cNvPr id="82" name="Shape 82"/>
          <p:cNvSpPr txBox="1"/>
          <p:nvPr>
            <p:ph idx="12" type="sldNum"/>
          </p:nvPr>
        </p:nvSpPr>
        <p:spPr>
          <a:xfrm>
            <a:off x="12169658" y="9007124"/>
            <a:ext cx="780300" cy="746399"/>
          </a:xfrm>
          <a:prstGeom prst="rect">
            <a:avLst/>
          </a:prstGeom>
        </p:spPr>
        <p:txBody>
          <a:bodyPr anchorCtr="0" anchor="ctr" bIns="144475" lIns="144475" rIns="144475" tIns="14447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/>
          <p:nvPr>
            <p:ph type="title"/>
          </p:nvPr>
        </p:nvSpPr>
        <p:spPr>
          <a:xfrm>
            <a:off x="650239" y="390596"/>
            <a:ext cx="11704200" cy="1625999"/>
          </a:xfrm>
          <a:prstGeom prst="rect">
            <a:avLst/>
          </a:prstGeom>
        </p:spPr>
        <p:txBody>
          <a:bodyPr anchorCtr="0" anchor="b" bIns="144475" lIns="144475" rIns="144475" tIns="14447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85" name="Shape 85"/>
          <p:cNvSpPr txBox="1"/>
          <p:nvPr>
            <p:ph idx="1" type="body"/>
          </p:nvPr>
        </p:nvSpPr>
        <p:spPr>
          <a:xfrm>
            <a:off x="650239" y="2275840"/>
            <a:ext cx="11704200" cy="7065000"/>
          </a:xfrm>
          <a:prstGeom prst="rect">
            <a:avLst/>
          </a:prstGeom>
        </p:spPr>
        <p:txBody>
          <a:bodyPr anchorCtr="0" anchor="t" bIns="144475" lIns="144475" rIns="144475" tIns="14447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86" name="Shape 86"/>
          <p:cNvSpPr txBox="1"/>
          <p:nvPr>
            <p:ph idx="12" type="sldNum"/>
          </p:nvPr>
        </p:nvSpPr>
        <p:spPr>
          <a:xfrm>
            <a:off x="12169658" y="9007124"/>
            <a:ext cx="780300" cy="746399"/>
          </a:xfrm>
          <a:prstGeom prst="rect">
            <a:avLst/>
          </a:prstGeom>
        </p:spPr>
        <p:txBody>
          <a:bodyPr anchorCtr="0" anchor="ctr" bIns="144475" lIns="144475" rIns="144475" tIns="14447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&amp; Sub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 txBox="1"/>
          <p:nvPr>
            <p:ph type="title"/>
          </p:nvPr>
        </p:nvSpPr>
        <p:spPr>
          <a:xfrm>
            <a:off x="1270000" y="1638300"/>
            <a:ext cx="10464800" cy="33019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b="0" i="0" sz="8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2286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b="0" i="0" sz="8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4572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b="0" i="0" sz="8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6858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b="0" i="0" sz="8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9144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b="0" i="0" sz="8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11430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b="0" i="0" sz="8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13716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b="0" i="0" sz="8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16002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b="0" i="0" sz="8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1828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b="0" i="0" sz="8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3" name="Shape 13"/>
          <p:cNvSpPr txBox="1"/>
          <p:nvPr>
            <p:ph idx="1" type="body"/>
          </p:nvPr>
        </p:nvSpPr>
        <p:spPr>
          <a:xfrm>
            <a:off x="1270000" y="5029200"/>
            <a:ext cx="10464800" cy="1130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b="0" i="0" sz="3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2286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b="0" i="0" sz="3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4572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b="0" i="0" sz="3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6858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b="0" i="0" sz="3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9144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b="0" i="0" sz="3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63525" lvl="5" marL="26670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b="0" i="0" sz="3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63525" lvl="6" marL="31115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b="0" i="0" sz="3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63525" lvl="7" marL="35560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b="0" i="0" sz="3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63525" lvl="8" marL="40005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b="0" i="0" sz="3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4" name="Shape 14"/>
          <p:cNvSpPr txBox="1"/>
          <p:nvPr>
            <p:ph idx="12" type="sldNum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rIns="50800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-US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/>
          <p:nvPr>
            <p:ph type="title"/>
          </p:nvPr>
        </p:nvSpPr>
        <p:spPr>
          <a:xfrm>
            <a:off x="650239" y="390596"/>
            <a:ext cx="11704200" cy="1625999"/>
          </a:xfrm>
          <a:prstGeom prst="rect">
            <a:avLst/>
          </a:prstGeom>
        </p:spPr>
        <p:txBody>
          <a:bodyPr anchorCtr="0" anchor="b" bIns="144475" lIns="144475" rIns="144475" tIns="14447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89" name="Shape 89"/>
          <p:cNvSpPr txBox="1"/>
          <p:nvPr>
            <p:ph idx="1" type="body"/>
          </p:nvPr>
        </p:nvSpPr>
        <p:spPr>
          <a:xfrm>
            <a:off x="650239" y="2275840"/>
            <a:ext cx="5681100" cy="7065000"/>
          </a:xfrm>
          <a:prstGeom prst="rect">
            <a:avLst/>
          </a:prstGeom>
        </p:spPr>
        <p:txBody>
          <a:bodyPr anchorCtr="0" anchor="t" bIns="144475" lIns="144475" rIns="144475" tIns="14447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90" name="Shape 90"/>
          <p:cNvSpPr txBox="1"/>
          <p:nvPr>
            <p:ph idx="2" type="body"/>
          </p:nvPr>
        </p:nvSpPr>
        <p:spPr>
          <a:xfrm>
            <a:off x="6673456" y="2275840"/>
            <a:ext cx="5681100" cy="7065000"/>
          </a:xfrm>
          <a:prstGeom prst="rect">
            <a:avLst/>
          </a:prstGeom>
        </p:spPr>
        <p:txBody>
          <a:bodyPr anchorCtr="0" anchor="t" bIns="144475" lIns="144475" rIns="144475" tIns="14447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91" name="Shape 91"/>
          <p:cNvSpPr txBox="1"/>
          <p:nvPr>
            <p:ph idx="12" type="sldNum"/>
          </p:nvPr>
        </p:nvSpPr>
        <p:spPr>
          <a:xfrm>
            <a:off x="12169658" y="9007124"/>
            <a:ext cx="780300" cy="746399"/>
          </a:xfrm>
          <a:prstGeom prst="rect">
            <a:avLst/>
          </a:prstGeom>
        </p:spPr>
        <p:txBody>
          <a:bodyPr anchorCtr="0" anchor="ctr" bIns="144475" lIns="144475" rIns="144475" tIns="14447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 txBox="1"/>
          <p:nvPr>
            <p:ph type="title"/>
          </p:nvPr>
        </p:nvSpPr>
        <p:spPr>
          <a:xfrm>
            <a:off x="650239" y="390596"/>
            <a:ext cx="11704200" cy="1625999"/>
          </a:xfrm>
          <a:prstGeom prst="rect">
            <a:avLst/>
          </a:prstGeom>
        </p:spPr>
        <p:txBody>
          <a:bodyPr anchorCtr="0" anchor="b" bIns="144475" lIns="144475" rIns="144475" tIns="14447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94" name="Shape 94"/>
          <p:cNvSpPr txBox="1"/>
          <p:nvPr>
            <p:ph idx="12" type="sldNum"/>
          </p:nvPr>
        </p:nvSpPr>
        <p:spPr>
          <a:xfrm>
            <a:off x="12169658" y="9007124"/>
            <a:ext cx="780300" cy="746399"/>
          </a:xfrm>
          <a:prstGeom prst="rect">
            <a:avLst/>
          </a:prstGeom>
        </p:spPr>
        <p:txBody>
          <a:bodyPr anchorCtr="0" anchor="ctr" bIns="144475" lIns="144475" rIns="144475" tIns="14447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 txBox="1"/>
          <p:nvPr>
            <p:ph idx="1" type="body"/>
          </p:nvPr>
        </p:nvSpPr>
        <p:spPr>
          <a:xfrm>
            <a:off x="650239" y="8355667"/>
            <a:ext cx="11704200" cy="985199"/>
          </a:xfrm>
          <a:prstGeom prst="rect">
            <a:avLst/>
          </a:prstGeom>
        </p:spPr>
        <p:txBody>
          <a:bodyPr anchorCtr="0" anchor="t" bIns="144475" lIns="144475" rIns="144475" tIns="144475"/>
          <a:lstStyle>
            <a:lvl1pPr lvl="0" rtl="0" algn="ctr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97" name="Shape 97"/>
          <p:cNvSpPr txBox="1"/>
          <p:nvPr>
            <p:ph idx="12" type="sldNum"/>
          </p:nvPr>
        </p:nvSpPr>
        <p:spPr>
          <a:xfrm>
            <a:off x="12169658" y="9007124"/>
            <a:ext cx="780300" cy="746399"/>
          </a:xfrm>
          <a:prstGeom prst="rect">
            <a:avLst/>
          </a:prstGeom>
        </p:spPr>
        <p:txBody>
          <a:bodyPr anchorCtr="0" anchor="ctr" bIns="144475" lIns="144475" rIns="144475" tIns="14447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/>
          <p:nvPr>
            <p:ph idx="12" type="sldNum"/>
          </p:nvPr>
        </p:nvSpPr>
        <p:spPr>
          <a:xfrm>
            <a:off x="12169658" y="9007124"/>
            <a:ext cx="780300" cy="746399"/>
          </a:xfrm>
          <a:prstGeom prst="rect">
            <a:avLst/>
          </a:prstGeom>
        </p:spPr>
        <p:txBody>
          <a:bodyPr anchorCtr="0" anchor="ctr" bIns="144475" lIns="144475" rIns="144475" tIns="14447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Photo - Horizontal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/>
          <p:nvPr>
            <p:ph idx="2" type="pic"/>
          </p:nvPr>
        </p:nvSpPr>
        <p:spPr>
          <a:xfrm>
            <a:off x="1619250" y="660400"/>
            <a:ext cx="9758015" cy="59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263525" lvl="0" marL="4445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b="0" i="0" sz="3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63525" lvl="1" marL="8890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b="0" i="0" sz="3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63525" lvl="2" marL="13335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b="0" i="0" sz="3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63525" lvl="3" marL="17780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b="0" i="0" sz="3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63525" lvl="4" marL="22225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b="0" i="0" sz="3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63525" lvl="5" marL="26670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b="0" i="0" sz="3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63525" lvl="6" marL="31115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b="0" i="0" sz="3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63525" lvl="7" marL="35560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b="0" i="0" sz="3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63525" lvl="8" marL="40005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b="0" i="0" sz="3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7" name="Shape 17"/>
          <p:cNvSpPr txBox="1"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b="0" i="0" sz="8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2286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b="0" i="0" sz="8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4572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b="0" i="0" sz="8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6858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b="0" i="0" sz="8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9144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b="0" i="0" sz="8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11430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b="0" i="0" sz="8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13716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b="0" i="0" sz="8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16002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b="0" i="0" sz="8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1828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b="0" i="0" sz="8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1270000" y="8191500"/>
            <a:ext cx="10464800" cy="1130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b="0" i="0" sz="3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2286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b="0" i="0" sz="3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4572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b="0" i="0" sz="3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6858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b="0" i="0" sz="3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9144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b="0" i="0" sz="3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63525" lvl="5" marL="26670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b="0" i="0" sz="3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63525" lvl="6" marL="31115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b="0" i="0" sz="3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63525" lvl="7" marL="35560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b="0" i="0" sz="3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63525" lvl="8" marL="40005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b="0" i="0" sz="3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rIns="50800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-US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itle - Center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1270000" y="3225800"/>
            <a:ext cx="10464800" cy="3301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b="0" i="0" sz="8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2286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b="0" i="0" sz="8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4572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b="0" i="0" sz="8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6858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b="0" i="0" sz="8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9144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b="0" i="0" sz="8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11430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b="0" i="0" sz="8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13716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b="0" i="0" sz="8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16002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b="0" i="0" sz="8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1828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b="0" i="0" sz="8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2" name="Shape 22"/>
          <p:cNvSpPr txBox="1"/>
          <p:nvPr>
            <p:ph idx="12" type="sldNum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rIns="50800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-US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Photo - Vertical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/>
          <p:nvPr>
            <p:ph idx="2" type="pic"/>
          </p:nvPr>
        </p:nvSpPr>
        <p:spPr>
          <a:xfrm>
            <a:off x="6718299" y="638918"/>
            <a:ext cx="5325769" cy="82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263525" lvl="0" marL="4445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b="0" i="0" sz="3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63525" lvl="1" marL="8890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b="0" i="0" sz="3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63525" lvl="2" marL="13335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b="0" i="0" sz="3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63525" lvl="3" marL="17780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b="0" i="0" sz="3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63525" lvl="4" marL="22225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b="0" i="0" sz="3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63525" lvl="5" marL="26670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b="0" i="0" sz="3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63525" lvl="6" marL="31115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b="0" i="0" sz="3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63525" lvl="7" marL="35560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b="0" i="0" sz="3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63525" lvl="8" marL="40005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b="0" i="0" sz="3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5" name="Shape 25"/>
          <p:cNvSpPr txBox="1"/>
          <p:nvPr>
            <p:ph type="title"/>
          </p:nvPr>
        </p:nvSpPr>
        <p:spPr>
          <a:xfrm>
            <a:off x="952500" y="635000"/>
            <a:ext cx="5333999" cy="398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b="0" i="0" sz="6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2286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b="0" i="0" sz="8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4572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b="0" i="0" sz="8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6858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b="0" i="0" sz="8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9144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b="0" i="0" sz="8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11430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b="0" i="0" sz="8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13716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b="0" i="0" sz="8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16002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b="0" i="0" sz="8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1828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b="0" i="0" sz="8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6" name="Shape 26"/>
          <p:cNvSpPr txBox="1"/>
          <p:nvPr>
            <p:ph idx="1" type="body"/>
          </p:nvPr>
        </p:nvSpPr>
        <p:spPr>
          <a:xfrm>
            <a:off x="952500" y="4762500"/>
            <a:ext cx="53339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b="0" i="0" sz="3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2286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b="0" i="0" sz="3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4572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b="0" i="0" sz="3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6858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b="0" i="0" sz="3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9144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b="0" i="0" sz="3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63525" lvl="5" marL="26670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b="0" i="0" sz="3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63525" lvl="6" marL="31115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b="0" i="0" sz="3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63525" lvl="7" marL="35560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b="0" i="0" sz="3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63525" lvl="8" marL="40005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b="0" i="0" sz="3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rIns="50800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-US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itle - Top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952500" y="254000"/>
            <a:ext cx="11099799" cy="2158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b="0" i="0" sz="8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2286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b="0" i="0" sz="8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4572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b="0" i="0" sz="8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6858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b="0" i="0" sz="8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9144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b="0" i="0" sz="8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11430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b="0" i="0" sz="8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13716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b="0" i="0" sz="8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16002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b="0" i="0" sz="8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1828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b="0" i="0" sz="8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30" name="Shape 30"/>
          <p:cNvSpPr txBox="1"/>
          <p:nvPr>
            <p:ph idx="12" type="sldNum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rIns="50800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-US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itle &amp; Bullet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 txBox="1"/>
          <p:nvPr>
            <p:ph type="title"/>
          </p:nvPr>
        </p:nvSpPr>
        <p:spPr>
          <a:xfrm>
            <a:off x="952500" y="254000"/>
            <a:ext cx="11099799" cy="2158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b="0" i="0" sz="8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2286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b="0" i="0" sz="8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4572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b="0" i="0" sz="8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6858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b="0" i="0" sz="8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9144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b="0" i="0" sz="8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11430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b="0" i="0" sz="8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13716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b="0" i="0" sz="8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16002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b="0" i="0" sz="8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1828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b="0" i="0" sz="8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33" name="Shape 33"/>
          <p:cNvSpPr txBox="1"/>
          <p:nvPr>
            <p:ph idx="1" type="body"/>
          </p:nvPr>
        </p:nvSpPr>
        <p:spPr>
          <a:xfrm>
            <a:off x="952500" y="2590800"/>
            <a:ext cx="11099799" cy="62864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-263525" lvl="0" marL="4445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b="0" i="0" sz="3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63525" lvl="1" marL="8890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b="0" i="0" sz="3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63525" lvl="2" marL="13335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b="0" i="0" sz="3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63525" lvl="3" marL="17780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b="0" i="0" sz="3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63525" lvl="4" marL="22225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b="0" i="0" sz="3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63525" lvl="5" marL="26670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b="0" i="0" sz="3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63525" lvl="6" marL="31115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b="0" i="0" sz="3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63525" lvl="7" marL="35560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b="0" i="0" sz="3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63525" lvl="8" marL="40005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b="0" i="0" sz="3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rIns="50800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-US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itle, Bullets &amp; Photo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>
            <p:ph idx="2" type="pic"/>
          </p:nvPr>
        </p:nvSpPr>
        <p:spPr>
          <a:xfrm>
            <a:off x="6718300" y="2590800"/>
            <a:ext cx="5333999" cy="62864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263525" lvl="0" marL="4445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b="0" i="0" sz="3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63525" lvl="1" marL="8890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b="0" i="0" sz="3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63525" lvl="2" marL="13335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b="0" i="0" sz="3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63525" lvl="3" marL="17780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b="0" i="0" sz="3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63525" lvl="4" marL="22225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b="0" i="0" sz="3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63525" lvl="5" marL="26670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b="0" i="0" sz="3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63525" lvl="6" marL="31115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b="0" i="0" sz="3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63525" lvl="7" marL="35560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b="0" i="0" sz="3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63525" lvl="8" marL="40005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b="0" i="0" sz="3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952500" y="254000"/>
            <a:ext cx="11099799" cy="2158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b="0" i="0" sz="8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2286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b="0" i="0" sz="8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4572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b="0" i="0" sz="8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6858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b="0" i="0" sz="8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9144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b="0" i="0" sz="8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11430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b="0" i="0" sz="8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13716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b="0" i="0" sz="8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16002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b="0" i="0" sz="8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1828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b="0" i="0" sz="8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38" name="Shape 38"/>
          <p:cNvSpPr txBox="1"/>
          <p:nvPr>
            <p:ph idx="1" type="body"/>
          </p:nvPr>
        </p:nvSpPr>
        <p:spPr>
          <a:xfrm>
            <a:off x="952500" y="2590800"/>
            <a:ext cx="5333999" cy="62864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-209550" lvl="0" marL="342900" marR="0" rtl="0" algn="l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b="0" i="0" sz="2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09550" lvl="1" marL="685800" marR="0" rtl="0" algn="l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b="0" i="0" sz="2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09550" lvl="2" marL="1231900" marR="0" rtl="0" algn="l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b="0" i="0" sz="2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09550" lvl="3" marL="1676400" marR="0" rtl="0" algn="l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b="0" i="0" sz="2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09550" lvl="4" marL="2120900" marR="0" rtl="0" algn="l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b="0" i="0" sz="2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63525" lvl="5" marL="26670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b="0" i="0" sz="3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63525" lvl="6" marL="31115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b="0" i="0" sz="3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63525" lvl="7" marL="35560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b="0" i="0" sz="3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63525" lvl="8" marL="40005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b="0" i="0" sz="3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39" name="Shape 39"/>
          <p:cNvSpPr txBox="1"/>
          <p:nvPr>
            <p:ph idx="12" type="sldNum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rIns="50800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-US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ullets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 txBox="1"/>
          <p:nvPr>
            <p:ph idx="1" type="body"/>
          </p:nvPr>
        </p:nvSpPr>
        <p:spPr>
          <a:xfrm>
            <a:off x="952500" y="1270000"/>
            <a:ext cx="11099799" cy="721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-263525" lvl="0" marL="4445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b="0" i="0" sz="3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63525" lvl="1" marL="8890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b="0" i="0" sz="3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63525" lvl="2" marL="13335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b="0" i="0" sz="3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63525" lvl="3" marL="17780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b="0" i="0" sz="3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63525" lvl="4" marL="22225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b="0" i="0" sz="3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63525" lvl="5" marL="26670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b="0" i="0" sz="3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63525" lvl="6" marL="31115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b="0" i="0" sz="3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63525" lvl="7" marL="35560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b="0" i="0" sz="3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63525" lvl="8" marL="40005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b="0" i="0" sz="3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42" name="Shape 42"/>
          <p:cNvSpPr txBox="1"/>
          <p:nvPr>
            <p:ph idx="12" type="sldNum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rIns="50800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-US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18" Type="http://schemas.openxmlformats.org/officeDocument/2006/relationships/theme" Target="../theme/theme2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9.xml"/><Relationship Id="rId3" Type="http://schemas.openxmlformats.org/officeDocument/2006/relationships/slideLayout" Target="../slideLayouts/slideLayout20.xml"/><Relationship Id="rId4" Type="http://schemas.openxmlformats.org/officeDocument/2006/relationships/slideLayout" Target="../slideLayouts/slideLayout21.xml"/><Relationship Id="rId5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3.xml"/><Relationship Id="rId7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952500" y="254000"/>
            <a:ext cx="11099799" cy="2158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b="0" i="0" sz="8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2286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b="0" i="0" sz="8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4572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b="0" i="0" sz="8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6858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b="0" i="0" sz="8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9144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b="0" i="0" sz="8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11430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b="0" i="0" sz="8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13716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b="0" i="0" sz="8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16002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b="0" i="0" sz="8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1828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b="0" i="0" sz="8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952500" y="2590800"/>
            <a:ext cx="11099799" cy="62864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-263525" lvl="0" marL="4445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b="0" i="0" sz="3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63525" lvl="1" marL="8890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b="0" i="0" sz="3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63525" lvl="2" marL="13335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b="0" i="0" sz="3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63525" lvl="3" marL="17780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b="0" i="0" sz="3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63525" lvl="4" marL="22225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b="0" i="0" sz="3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63525" lvl="5" marL="26670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b="0" i="0" sz="3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63525" lvl="6" marL="31115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b="0" i="0" sz="3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63525" lvl="7" marL="35560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b="0" i="0" sz="3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63525" lvl="8" marL="40005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b="0" i="0" sz="3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rIns="50800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-US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 txBox="1"/>
          <p:nvPr>
            <p:ph type="title"/>
          </p:nvPr>
        </p:nvSpPr>
        <p:spPr>
          <a:xfrm>
            <a:off x="650239" y="390596"/>
            <a:ext cx="11704200" cy="1625999"/>
          </a:xfrm>
          <a:prstGeom prst="rect">
            <a:avLst/>
          </a:prstGeom>
          <a:noFill/>
          <a:ln>
            <a:noFill/>
          </a:ln>
        </p:spPr>
        <p:txBody>
          <a:bodyPr anchorCtr="0" anchor="b" bIns="144475" lIns="144475" rIns="144475" tIns="144475"/>
          <a:lstStyle>
            <a:lvl1pPr lvl="0"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57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57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57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57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57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57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57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57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57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7" name="Shape 77"/>
          <p:cNvSpPr txBox="1"/>
          <p:nvPr>
            <p:ph idx="1" type="body"/>
          </p:nvPr>
        </p:nvSpPr>
        <p:spPr>
          <a:xfrm>
            <a:off x="650239" y="2275840"/>
            <a:ext cx="11704200" cy="70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144475" lIns="144475" rIns="144475" tIns="144475"/>
          <a:lstStyle>
            <a:lvl1pPr lvl="0" rtl="0">
              <a:spcBef>
                <a:spcPts val="900"/>
              </a:spcBef>
              <a:buSzPct val="100000"/>
              <a:defRPr sz="4700"/>
            </a:lvl1pPr>
            <a:lvl2pPr lvl="1" rtl="0">
              <a:spcBef>
                <a:spcPts val="800"/>
              </a:spcBef>
              <a:buSzPct val="100000"/>
              <a:defRPr sz="3800"/>
            </a:lvl2pPr>
            <a:lvl3pPr lvl="2" rtl="0">
              <a:spcBef>
                <a:spcPts val="800"/>
              </a:spcBef>
              <a:buSzPct val="100000"/>
              <a:defRPr sz="3800"/>
            </a:lvl3pPr>
            <a:lvl4pPr lvl="3" rtl="0">
              <a:spcBef>
                <a:spcPts val="600"/>
              </a:spcBef>
              <a:buSzPct val="100000"/>
              <a:defRPr sz="2800"/>
            </a:lvl4pPr>
            <a:lvl5pPr lvl="4" rtl="0">
              <a:spcBef>
                <a:spcPts val="600"/>
              </a:spcBef>
              <a:buSzPct val="100000"/>
              <a:defRPr sz="2800"/>
            </a:lvl5pPr>
            <a:lvl6pPr lvl="5" rtl="0">
              <a:spcBef>
                <a:spcPts val="600"/>
              </a:spcBef>
              <a:buSzPct val="100000"/>
              <a:defRPr sz="2800"/>
            </a:lvl6pPr>
            <a:lvl7pPr lvl="6" rtl="0">
              <a:spcBef>
                <a:spcPts val="600"/>
              </a:spcBef>
              <a:buSzPct val="100000"/>
              <a:defRPr sz="2800"/>
            </a:lvl7pPr>
            <a:lvl8pPr lvl="7" rtl="0">
              <a:spcBef>
                <a:spcPts val="600"/>
              </a:spcBef>
              <a:buSzPct val="100000"/>
              <a:defRPr sz="2800"/>
            </a:lvl8pPr>
            <a:lvl9pPr lvl="8" rtl="0">
              <a:spcBef>
                <a:spcPts val="600"/>
              </a:spcBef>
              <a:buSzPct val="100000"/>
              <a:defRPr sz="2800"/>
            </a:lvl9pPr>
          </a:lstStyle>
          <a:p/>
        </p:txBody>
      </p:sp>
      <p:sp>
        <p:nvSpPr>
          <p:cNvPr id="78" name="Shape 78"/>
          <p:cNvSpPr txBox="1"/>
          <p:nvPr>
            <p:ph idx="12" type="sldNum"/>
          </p:nvPr>
        </p:nvSpPr>
        <p:spPr>
          <a:xfrm>
            <a:off x="12169658" y="9007124"/>
            <a:ext cx="780300" cy="746399"/>
          </a:xfrm>
          <a:prstGeom prst="rect">
            <a:avLst/>
          </a:prstGeom>
          <a:noFill/>
          <a:ln>
            <a:noFill/>
          </a:ln>
        </p:spPr>
        <p:txBody>
          <a:bodyPr anchorCtr="0" anchor="ctr" bIns="144475" lIns="144475" rIns="144475" tIns="14447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fld id="{00000000-1234-1234-1234-123412341234}" type="slidenum">
              <a:rPr lang="en-US" sz="2100">
                <a:solidFill>
                  <a:schemeClr val="dk1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20" Type="http://schemas.openxmlformats.org/officeDocument/2006/relationships/hyperlink" Target="https://twitter.com/SarahPapoff" TargetMode="External"/><Relationship Id="rId22" Type="http://schemas.openxmlformats.org/officeDocument/2006/relationships/hyperlink" Target="https://twitter.com/staopres" TargetMode="External"/><Relationship Id="rId21" Type="http://schemas.openxmlformats.org/officeDocument/2006/relationships/hyperlink" Target="https://twitter.com/SarahPapoff" TargetMode="External"/><Relationship Id="rId24" Type="http://schemas.openxmlformats.org/officeDocument/2006/relationships/hyperlink" Target="https://twitter.com/COPAONLINE" TargetMode="External"/><Relationship Id="rId23" Type="http://schemas.openxmlformats.org/officeDocument/2006/relationships/hyperlink" Target="https://twitter.com/staopres" TargetMode="Externa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02.png"/><Relationship Id="rId4" Type="http://schemas.openxmlformats.org/officeDocument/2006/relationships/hyperlink" Target="https://twitter.com/BarbaraBrockma1" TargetMode="External"/><Relationship Id="rId9" Type="http://schemas.openxmlformats.org/officeDocument/2006/relationships/hyperlink" Target="https://twitter.com/oade14" TargetMode="External"/><Relationship Id="rId26" Type="http://schemas.openxmlformats.org/officeDocument/2006/relationships/hyperlink" Target="https://twitter.com/navasyh" TargetMode="External"/><Relationship Id="rId25" Type="http://schemas.openxmlformats.org/officeDocument/2006/relationships/hyperlink" Target="https://twitter.com/COPAONLINE" TargetMode="External"/><Relationship Id="rId28" Type="http://schemas.openxmlformats.org/officeDocument/2006/relationships/hyperlink" Target="https://twitter.com/TeacherKate" TargetMode="External"/><Relationship Id="rId27" Type="http://schemas.openxmlformats.org/officeDocument/2006/relationships/hyperlink" Target="https://twitter.com/navasyh" TargetMode="External"/><Relationship Id="rId5" Type="http://schemas.openxmlformats.org/officeDocument/2006/relationships/hyperlink" Target="https://twitter.com/BarbaraBrockma1" TargetMode="External"/><Relationship Id="rId6" Type="http://schemas.openxmlformats.org/officeDocument/2006/relationships/hyperlink" Target="https://twitter.com/Supportphe" TargetMode="External"/><Relationship Id="rId29" Type="http://schemas.openxmlformats.org/officeDocument/2006/relationships/hyperlink" Target="https://twitter.com/TeacherKate" TargetMode="External"/><Relationship Id="rId7" Type="http://schemas.openxmlformats.org/officeDocument/2006/relationships/hyperlink" Target="https://twitter.com/Supportphe" TargetMode="External"/><Relationship Id="rId8" Type="http://schemas.openxmlformats.org/officeDocument/2006/relationships/hyperlink" Target="https://twitter.com/oade14" TargetMode="External"/><Relationship Id="rId31" Type="http://schemas.openxmlformats.org/officeDocument/2006/relationships/hyperlink" Target="https://twitter.com/oaje_org" TargetMode="External"/><Relationship Id="rId30" Type="http://schemas.openxmlformats.org/officeDocument/2006/relationships/hyperlink" Target="https://twitter.com/oaje_org" TargetMode="External"/><Relationship Id="rId11" Type="http://schemas.openxmlformats.org/officeDocument/2006/relationships/hyperlink" Target="https://twitter.com/OMCAmath" TargetMode="External"/><Relationship Id="rId33" Type="http://schemas.openxmlformats.org/officeDocument/2006/relationships/image" Target="../media/image03.png"/><Relationship Id="rId10" Type="http://schemas.openxmlformats.org/officeDocument/2006/relationships/hyperlink" Target="https://twitter.com/OMCAmath" TargetMode="External"/><Relationship Id="rId32" Type="http://schemas.openxmlformats.org/officeDocument/2006/relationships/image" Target="../media/image01.png"/><Relationship Id="rId13" Type="http://schemas.openxmlformats.org/officeDocument/2006/relationships/hyperlink" Target="https://twitter.com/jsteeves71" TargetMode="External"/><Relationship Id="rId35" Type="http://schemas.openxmlformats.org/officeDocument/2006/relationships/image" Target="../media/image05.png"/><Relationship Id="rId12" Type="http://schemas.openxmlformats.org/officeDocument/2006/relationships/hyperlink" Target="https://twitter.com/jsteeves71" TargetMode="External"/><Relationship Id="rId34" Type="http://schemas.openxmlformats.org/officeDocument/2006/relationships/image" Target="../media/image04.png"/><Relationship Id="rId15" Type="http://schemas.openxmlformats.org/officeDocument/2006/relationships/hyperlink" Target="https://twitter.com/otffeo" TargetMode="External"/><Relationship Id="rId14" Type="http://schemas.openxmlformats.org/officeDocument/2006/relationships/hyperlink" Target="https://twitter.com/otffeo" TargetMode="External"/><Relationship Id="rId17" Type="http://schemas.openxmlformats.org/officeDocument/2006/relationships/hyperlink" Target="https://twitter.com/games4teaching" TargetMode="External"/><Relationship Id="rId16" Type="http://schemas.openxmlformats.org/officeDocument/2006/relationships/hyperlink" Target="https://twitter.com/games4teaching" TargetMode="External"/><Relationship Id="rId19" Type="http://schemas.openxmlformats.org/officeDocument/2006/relationships/hyperlink" Target="https://twitter.com/oessta1" TargetMode="External"/><Relationship Id="rId18" Type="http://schemas.openxmlformats.org/officeDocument/2006/relationships/hyperlink" Target="https://twitter.com/oessta1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://edudemic.com/wp-content/uploads/2012/10/education-twitter-hashtags.jpg" TargetMode="External"/><Relationship Id="rId4" Type="http://schemas.openxmlformats.org/officeDocument/2006/relationships/image" Target="../media/image25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1.png"/><Relationship Id="rId4" Type="http://schemas.openxmlformats.org/officeDocument/2006/relationships/image" Target="../media/image1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9.png"/><Relationship Id="rId4" Type="http://schemas.openxmlformats.org/officeDocument/2006/relationships/image" Target="../media/image2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09.png"/><Relationship Id="rId4" Type="http://schemas.openxmlformats.org/officeDocument/2006/relationships/image" Target="../media/image0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twitter.com/pbeens/lists/otf-curriculum-forum" TargetMode="External"/><Relationship Id="rId4" Type="http://schemas.openxmlformats.org/officeDocument/2006/relationships/hyperlink" Target="https://goo.gl/cH4IGt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s://buffer.com/" TargetMode="Externa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://lmgtfy.com/?q=Twitter+Tips" TargetMode="External"/><Relationship Id="rId4" Type="http://schemas.openxmlformats.org/officeDocument/2006/relationships/hyperlink" Target="http://goo.gl/L0uZXp" TargetMode="Externa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://youtube.com/v/57dzaMaouXA" TargetMode="External"/><Relationship Id="rId4" Type="http://schemas.openxmlformats.org/officeDocument/2006/relationships/image" Target="../media/image28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0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Relationship Id="rId4" Type="http://schemas.openxmlformats.org/officeDocument/2006/relationships/image" Target="../media/image15.png"/><Relationship Id="rId5" Type="http://schemas.openxmlformats.org/officeDocument/2006/relationships/image" Target="../media/image06.png"/><Relationship Id="rId6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www.canva.com/design/DABRm7oFGe8/6GW4W1mmcv2rU4BcfAdNTQ/edit?onboarding" TargetMode="External"/><Relationship Id="rId4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Shape 10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59150" y="604143"/>
            <a:ext cx="2001882" cy="1627519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Shape 105"/>
          <p:cNvSpPr/>
          <p:nvPr/>
        </p:nvSpPr>
        <p:spPr>
          <a:xfrm>
            <a:off x="2147974" y="916600"/>
            <a:ext cx="7469002" cy="631913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rIns="50800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b="1" i="0" lang="en-US" sz="3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Peter Beens (@pbeens) | Twitter</a:t>
            </a:r>
          </a:p>
        </p:txBody>
      </p:sp>
      <p:sp>
        <p:nvSpPr>
          <p:cNvPr id="106" name="Shape 106"/>
          <p:cNvSpPr/>
          <p:nvPr/>
        </p:nvSpPr>
        <p:spPr>
          <a:xfrm>
            <a:off x="2214908" y="2607466"/>
            <a:ext cx="9198299" cy="55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rIns="50800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b="1" i="0" lang="en-US" sz="3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Anthony Carabache (@HeyCarabache) | Twitter</a:t>
            </a:r>
          </a:p>
        </p:txBody>
      </p:sp>
      <p:sp>
        <p:nvSpPr>
          <p:cNvPr id="107" name="Shape 107"/>
          <p:cNvSpPr/>
          <p:nvPr/>
        </p:nvSpPr>
        <p:spPr>
          <a:xfrm>
            <a:off x="240649" y="7028525"/>
            <a:ext cx="4732800" cy="386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rIns="50800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1" i="0" lang="en-US" sz="1800" u="sng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Barbara Brockmann</a:t>
            </a:r>
            <a:r>
              <a:rPr b="0" i="0" lang="en-US" sz="1800" u="sng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  <a:hlinkClick r:id="rId5"/>
              </a:rPr>
              <a:t> @BarbaraBrockma1</a:t>
            </a:r>
          </a:p>
        </p:txBody>
      </p:sp>
      <p:sp>
        <p:nvSpPr>
          <p:cNvPr id="108" name="Shape 108"/>
          <p:cNvSpPr/>
          <p:nvPr/>
        </p:nvSpPr>
        <p:spPr>
          <a:xfrm>
            <a:off x="1715674" y="5470675"/>
            <a:ext cx="3095999" cy="386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rIns="50800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1" i="0" lang="en-US" sz="1800" u="sng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  <a:hlinkClick r:id="rId6"/>
              </a:rPr>
              <a:t>OASPHE</a:t>
            </a:r>
            <a:r>
              <a:rPr b="0" i="0" lang="en-US" sz="1800" u="sng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  <a:hlinkClick r:id="rId7"/>
              </a:rPr>
              <a:t> @Supportphe</a:t>
            </a:r>
          </a:p>
        </p:txBody>
      </p:sp>
      <p:sp>
        <p:nvSpPr>
          <p:cNvPr id="109" name="Shape 109"/>
          <p:cNvSpPr/>
          <p:nvPr/>
        </p:nvSpPr>
        <p:spPr>
          <a:xfrm>
            <a:off x="1159023" y="4782825"/>
            <a:ext cx="2274900" cy="386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rIns="50800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1" i="0" lang="en-US" sz="1800" u="sng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  <a:hlinkClick r:id="rId8"/>
              </a:rPr>
              <a:t>OADE</a:t>
            </a:r>
            <a:r>
              <a:rPr b="0" i="0" lang="en-US" sz="1800" u="sng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  <a:hlinkClick r:id="rId9"/>
              </a:rPr>
              <a:t> @oade14</a:t>
            </a:r>
          </a:p>
        </p:txBody>
      </p:sp>
      <p:sp>
        <p:nvSpPr>
          <p:cNvPr id="110" name="Shape 110"/>
          <p:cNvSpPr/>
          <p:nvPr/>
        </p:nvSpPr>
        <p:spPr>
          <a:xfrm>
            <a:off x="5313350" y="5470675"/>
            <a:ext cx="3468000" cy="386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rIns="50800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1" i="0" lang="en-US" sz="1800" u="sng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  <a:hlinkClick r:id="rId10"/>
              </a:rPr>
              <a:t>OMCA</a:t>
            </a:r>
            <a:r>
              <a:rPr b="0" i="0" lang="en-US" sz="1800" u="sng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  <a:hlinkClick r:id="rId11"/>
              </a:rPr>
              <a:t> @OMCAmath</a:t>
            </a:r>
          </a:p>
        </p:txBody>
      </p:sp>
      <p:sp>
        <p:nvSpPr>
          <p:cNvPr id="111" name="Shape 111"/>
          <p:cNvSpPr/>
          <p:nvPr/>
        </p:nvSpPr>
        <p:spPr>
          <a:xfrm>
            <a:off x="6622823" y="5910925"/>
            <a:ext cx="4037700" cy="386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rIns="50800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1" i="0" lang="en-US" sz="1800" u="sng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  <a:hlinkClick r:id="rId12"/>
              </a:rPr>
              <a:t>James Steeves</a:t>
            </a:r>
            <a:r>
              <a:rPr b="0" i="0" lang="en-US" sz="1800" u="sng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  <a:hlinkClick r:id="rId13"/>
              </a:rPr>
              <a:t> @jsteeves71</a:t>
            </a:r>
          </a:p>
        </p:txBody>
      </p:sp>
      <p:sp>
        <p:nvSpPr>
          <p:cNvPr id="112" name="Shape 112"/>
          <p:cNvSpPr/>
          <p:nvPr/>
        </p:nvSpPr>
        <p:spPr>
          <a:xfrm>
            <a:off x="9616971" y="5195450"/>
            <a:ext cx="2667300" cy="386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rIns="50800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1" i="0" lang="en-US" sz="1800" u="sng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  <a:hlinkClick r:id="rId14"/>
              </a:rPr>
              <a:t>OTF/FEO</a:t>
            </a:r>
            <a:r>
              <a:rPr b="0" i="0" lang="en-US" sz="1800" u="sng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  <a:hlinkClick r:id="rId15"/>
              </a:rPr>
              <a:t> @otffeo</a:t>
            </a:r>
          </a:p>
        </p:txBody>
      </p:sp>
      <p:sp>
        <p:nvSpPr>
          <p:cNvPr id="113" name="Shape 113"/>
          <p:cNvSpPr/>
          <p:nvPr/>
        </p:nvSpPr>
        <p:spPr>
          <a:xfrm>
            <a:off x="4340897" y="4683275"/>
            <a:ext cx="5071500" cy="386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rIns="50800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1" i="0" lang="en-US" sz="1800" u="sng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  <a:hlinkClick r:id="rId16"/>
              </a:rPr>
              <a:t>anthony persaud</a:t>
            </a:r>
            <a:r>
              <a:rPr b="0" i="0" lang="en-US" sz="1800" u="sng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  <a:hlinkClick r:id="rId17"/>
              </a:rPr>
              <a:t> @games4teaching</a:t>
            </a:r>
          </a:p>
        </p:txBody>
      </p:sp>
      <p:sp>
        <p:nvSpPr>
          <p:cNvPr id="114" name="Shape 114"/>
          <p:cNvSpPr/>
          <p:nvPr/>
        </p:nvSpPr>
        <p:spPr>
          <a:xfrm>
            <a:off x="5249121" y="7028525"/>
            <a:ext cx="2667300" cy="386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rIns="50800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1" i="0" lang="en-US" sz="1800" u="sng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  <a:hlinkClick r:id="rId18"/>
              </a:rPr>
              <a:t>OESSTA</a:t>
            </a:r>
            <a:r>
              <a:rPr b="0" i="0" lang="en-US" sz="1800" u="sng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  <a:hlinkClick r:id="rId19"/>
              </a:rPr>
              <a:t> @oessta1</a:t>
            </a:r>
          </a:p>
        </p:txBody>
      </p:sp>
      <p:sp>
        <p:nvSpPr>
          <p:cNvPr id="115" name="Shape 115"/>
          <p:cNvSpPr/>
          <p:nvPr/>
        </p:nvSpPr>
        <p:spPr>
          <a:xfrm>
            <a:off x="1100821" y="7951400"/>
            <a:ext cx="3727499" cy="386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rIns="50800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1" i="0" lang="en-US" sz="1800" u="sng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  <a:hlinkClick r:id="rId20"/>
              </a:rPr>
              <a:t>Sarah Papoff</a:t>
            </a:r>
            <a:r>
              <a:rPr b="0" i="0" lang="en-US" sz="1800" u="sng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  <a:hlinkClick r:id="rId21"/>
              </a:rPr>
              <a:t> @SarahPapoff</a:t>
            </a:r>
          </a:p>
        </p:txBody>
      </p:sp>
      <p:sp>
        <p:nvSpPr>
          <p:cNvPr id="116" name="Shape 116"/>
          <p:cNvSpPr/>
          <p:nvPr/>
        </p:nvSpPr>
        <p:spPr>
          <a:xfrm>
            <a:off x="8445878" y="7028525"/>
            <a:ext cx="3957000" cy="386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rIns="50800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1" i="0" lang="en-US" sz="1800" u="sng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  <a:hlinkClick r:id="rId22"/>
              </a:rPr>
              <a:t>racquel carlow</a:t>
            </a:r>
            <a:r>
              <a:rPr b="0" i="0" lang="en-US" sz="1800" u="sng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  <a:hlinkClick r:id="rId23"/>
              </a:rPr>
              <a:t> @staopres</a:t>
            </a:r>
          </a:p>
        </p:txBody>
      </p:sp>
      <p:sp>
        <p:nvSpPr>
          <p:cNvPr id="117" name="Shape 117"/>
          <p:cNvSpPr/>
          <p:nvPr/>
        </p:nvSpPr>
        <p:spPr>
          <a:xfrm>
            <a:off x="2609002" y="6258075"/>
            <a:ext cx="4732800" cy="386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rIns="50800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1" i="0" lang="en-US" sz="1800" u="sng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  <a:hlinkClick r:id="rId24"/>
              </a:rPr>
              <a:t>COPA - English</a:t>
            </a:r>
            <a:r>
              <a:rPr b="0" i="0" lang="en-US" sz="1800" u="sng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  <a:hlinkClick r:id="rId25"/>
              </a:rPr>
              <a:t> @COPAONLINE</a:t>
            </a:r>
          </a:p>
        </p:txBody>
      </p:sp>
      <p:sp>
        <p:nvSpPr>
          <p:cNvPr id="118" name="Shape 118"/>
          <p:cNvSpPr/>
          <p:nvPr/>
        </p:nvSpPr>
        <p:spPr>
          <a:xfrm>
            <a:off x="9176822" y="7612300"/>
            <a:ext cx="3727499" cy="386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rIns="50800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1" i="0" lang="en-US" sz="1800" u="sng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  <a:hlinkClick r:id="rId26"/>
              </a:rPr>
              <a:t>Yolanda Navas</a:t>
            </a:r>
            <a:r>
              <a:rPr b="0" i="0" lang="en-US" sz="1800" u="sng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  <a:hlinkClick r:id="rId27"/>
              </a:rPr>
              <a:t> @navasyh</a:t>
            </a:r>
          </a:p>
        </p:txBody>
      </p:sp>
      <p:sp>
        <p:nvSpPr>
          <p:cNvPr id="119" name="Shape 119"/>
          <p:cNvSpPr/>
          <p:nvPr/>
        </p:nvSpPr>
        <p:spPr>
          <a:xfrm>
            <a:off x="4046377" y="8167125"/>
            <a:ext cx="5071500" cy="386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rIns="50800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1" i="0" lang="en-US" sz="1800" u="sng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  <a:hlinkClick r:id="rId28"/>
              </a:rPr>
              <a:t>Kate JohnsonMcGregor</a:t>
            </a:r>
            <a:r>
              <a:rPr b="0" i="0" lang="en-US" sz="1800" u="sng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  <a:hlinkClick r:id="rId29"/>
              </a:rPr>
              <a:t> @TeacherKate</a:t>
            </a:r>
          </a:p>
        </p:txBody>
      </p:sp>
      <p:sp>
        <p:nvSpPr>
          <p:cNvPr id="120" name="Shape 120"/>
          <p:cNvSpPr/>
          <p:nvPr/>
        </p:nvSpPr>
        <p:spPr>
          <a:xfrm>
            <a:off x="10478128" y="6258064"/>
            <a:ext cx="2163928" cy="387069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rIns="50800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1" i="0" lang="en-US" sz="1800" u="sng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  <a:hlinkClick r:id="rId30"/>
              </a:rPr>
              <a:t>Oaje.org</a:t>
            </a:r>
            <a:r>
              <a:rPr b="0" i="0" lang="en-US" sz="1800" u="sng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  <a:hlinkClick r:id="rId31"/>
              </a:rPr>
              <a:t> @oaje_org</a:t>
            </a:r>
          </a:p>
        </p:txBody>
      </p:sp>
      <p:sp>
        <p:nvSpPr>
          <p:cNvPr id="121" name="Shape 121"/>
          <p:cNvSpPr/>
          <p:nvPr/>
        </p:nvSpPr>
        <p:spPr>
          <a:xfrm>
            <a:off x="5437175" y="3536050"/>
            <a:ext cx="2861999" cy="7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rIns="50800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1" i="0" lang="en-US" sz="4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#OTFCF</a:t>
            </a:r>
          </a:p>
        </p:txBody>
      </p:sp>
      <p:pic>
        <p:nvPicPr>
          <p:cNvPr id="122" name="Shape 122"/>
          <p:cNvPicPr preferRelativeResize="0"/>
          <p:nvPr/>
        </p:nvPicPr>
        <p:blipFill rotWithShape="1">
          <a:blip r:embed="rId32">
            <a:alphaModFix/>
          </a:blip>
          <a:srcRect b="0" l="0" r="0" t="0"/>
          <a:stretch/>
        </p:blipFill>
        <p:spPr>
          <a:xfrm>
            <a:off x="606291" y="8599099"/>
            <a:ext cx="1246838" cy="9814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Shape 123"/>
          <p:cNvPicPr preferRelativeResize="0"/>
          <p:nvPr/>
        </p:nvPicPr>
        <p:blipFill rotWithShape="1">
          <a:blip r:embed="rId33">
            <a:alphaModFix/>
          </a:blip>
          <a:srcRect b="0" l="0" r="0" t="0"/>
          <a:stretch/>
        </p:blipFill>
        <p:spPr>
          <a:xfrm>
            <a:off x="10478011" y="8546314"/>
            <a:ext cx="2164065" cy="9813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Shape 124"/>
          <p:cNvPicPr preferRelativeResize="0"/>
          <p:nvPr/>
        </p:nvPicPr>
        <p:blipFill rotWithShape="1">
          <a:blip r:embed="rId34">
            <a:alphaModFix/>
          </a:blip>
          <a:srcRect b="0" l="0" r="0" t="0"/>
          <a:stretch/>
        </p:blipFill>
        <p:spPr>
          <a:xfrm>
            <a:off x="575452" y="629152"/>
            <a:ext cx="1308516" cy="13085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Shape 125"/>
          <p:cNvPicPr preferRelativeResize="0"/>
          <p:nvPr/>
        </p:nvPicPr>
        <p:blipFill>
          <a:blip r:embed="rId35">
            <a:alphaModFix/>
          </a:blip>
          <a:stretch>
            <a:fillRect/>
          </a:stretch>
        </p:blipFill>
        <p:spPr>
          <a:xfrm>
            <a:off x="485950" y="2421225"/>
            <a:ext cx="1398025" cy="1408624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Shape 126"/>
          <p:cNvSpPr txBox="1"/>
          <p:nvPr/>
        </p:nvSpPr>
        <p:spPr>
          <a:xfrm>
            <a:off x="3998300" y="8979600"/>
            <a:ext cx="5008200" cy="7740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b="1" lang="en-US" sz="3000"/>
              <a:t>https://goo.gl/Pyu06M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Shape 1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30094" y="559858"/>
            <a:ext cx="11424103" cy="86338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/>
          <p:nvPr/>
        </p:nvSpPr>
        <p:spPr>
          <a:xfrm>
            <a:off x="1659698" y="2397975"/>
            <a:ext cx="8265900" cy="69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rIns="50800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1" i="0" lang="en-US" sz="39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Create, Don’t Just Consume</a:t>
            </a:r>
          </a:p>
        </p:txBody>
      </p:sp>
      <p:sp>
        <p:nvSpPr>
          <p:cNvPr id="190" name="Shape 190"/>
          <p:cNvSpPr/>
          <p:nvPr/>
        </p:nvSpPr>
        <p:spPr>
          <a:xfrm>
            <a:off x="1659700" y="4982625"/>
            <a:ext cx="5765100" cy="69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rIns="50800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1" i="0" lang="en-US" sz="39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Connect and Network</a:t>
            </a:r>
          </a:p>
        </p:txBody>
      </p:sp>
      <p:sp>
        <p:nvSpPr>
          <p:cNvPr id="191" name="Shape 191"/>
          <p:cNvSpPr/>
          <p:nvPr/>
        </p:nvSpPr>
        <p:spPr>
          <a:xfrm>
            <a:off x="1659694" y="3600448"/>
            <a:ext cx="5382000" cy="69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rIns="50800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1" i="0" lang="en-US" sz="39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Share Your Resources</a:t>
            </a:r>
          </a:p>
        </p:txBody>
      </p:sp>
      <p:sp>
        <p:nvSpPr>
          <p:cNvPr id="192" name="Shape 192"/>
          <p:cNvSpPr/>
          <p:nvPr/>
        </p:nvSpPr>
        <p:spPr>
          <a:xfrm>
            <a:off x="1659692" y="6364800"/>
            <a:ext cx="3942899" cy="69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rIns="50800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1" i="0" lang="en-US" sz="39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Keep At It</a:t>
            </a:r>
          </a:p>
        </p:txBody>
      </p:sp>
      <p:pic>
        <p:nvPicPr>
          <p:cNvPr id="193" name="Shape 193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055685" y="0"/>
            <a:ext cx="3942840" cy="9753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Shape 19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147225"/>
            <a:ext cx="13004801" cy="8669867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Shape 199"/>
          <p:cNvSpPr txBox="1"/>
          <p:nvPr>
            <p:ph idx="4294967295" type="title"/>
          </p:nvPr>
        </p:nvSpPr>
        <p:spPr>
          <a:xfrm>
            <a:off x="164470" y="370780"/>
            <a:ext cx="12675858" cy="1349706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rIns="50800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1" i="0" lang="en-US" sz="8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Phase 1: Consumption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 txBox="1"/>
          <p:nvPr>
            <p:ph idx="4294967295" type="title"/>
          </p:nvPr>
        </p:nvSpPr>
        <p:spPr>
          <a:xfrm>
            <a:off x="164470" y="383480"/>
            <a:ext cx="12675858" cy="1349706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rIns="50800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1" i="0" lang="en-US" sz="8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Phase 2: Creation</a:t>
            </a:r>
          </a:p>
        </p:txBody>
      </p:sp>
      <p:pic>
        <p:nvPicPr>
          <p:cNvPr id="205" name="Shape 20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51" y="2088091"/>
            <a:ext cx="12998897" cy="9753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/>
          <p:nvPr>
            <p:ph idx="4294967295" type="title"/>
          </p:nvPr>
        </p:nvSpPr>
        <p:spPr>
          <a:xfrm>
            <a:off x="164470" y="104080"/>
            <a:ext cx="12675858" cy="1349706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rIns="50800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1" i="0" lang="en-US" sz="8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Phase 3: Connection</a:t>
            </a:r>
          </a:p>
        </p:txBody>
      </p:sp>
      <p:pic>
        <p:nvPicPr>
          <p:cNvPr id="211" name="Shape 2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602" y="1458779"/>
            <a:ext cx="12961595" cy="9753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Shape 2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32590" y="807243"/>
            <a:ext cx="4648300" cy="4648300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Shape 217"/>
          <p:cNvSpPr/>
          <p:nvPr/>
        </p:nvSpPr>
        <p:spPr>
          <a:xfrm>
            <a:off x="6087921" y="851012"/>
            <a:ext cx="5536423" cy="130956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rIns="50800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b="0" i="0" lang="en-US" sz="5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Instagram in Action</a:t>
            </a:r>
          </a:p>
        </p:txBody>
      </p:sp>
      <p:pic>
        <p:nvPicPr>
          <p:cNvPr id="218" name="Shape 2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22478" y="2755119"/>
            <a:ext cx="4329975" cy="65751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 txBox="1"/>
          <p:nvPr>
            <p:ph idx="4294967295" type="title"/>
          </p:nvPr>
        </p:nvSpPr>
        <p:spPr>
          <a:xfrm>
            <a:off x="283005" y="730612"/>
            <a:ext cx="12675856" cy="1349706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rIns="50800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1" i="0" lang="en-US" sz="8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Define Purpose:</a:t>
            </a:r>
          </a:p>
        </p:txBody>
      </p:sp>
      <p:sp>
        <p:nvSpPr>
          <p:cNvPr id="224" name="Shape 224"/>
          <p:cNvSpPr/>
          <p:nvPr/>
        </p:nvSpPr>
        <p:spPr>
          <a:xfrm>
            <a:off x="1897141" y="3437466"/>
            <a:ext cx="9447582" cy="447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rIns="50800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0" i="0" lang="en-US" sz="3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Promotional/Sharing?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0" i="0" lang="en-US" sz="3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Event Invitations?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0" i="0" lang="en-US" sz="3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Professional Learning? - LISTS &amp; HASHTAGS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0" i="0" lang="en-US" sz="3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Collaboration? (If so - for what purpose?)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0" i="0" lang="en-US" sz="3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Community Expert Connections?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0" i="0" lang="en-US" sz="3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Resource Development?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0" i="0" lang="en-US" sz="3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How about an answer to a question???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 txBox="1"/>
          <p:nvPr>
            <p:ph idx="4294967295" type="title"/>
          </p:nvPr>
        </p:nvSpPr>
        <p:spPr>
          <a:xfrm>
            <a:off x="283005" y="730612"/>
            <a:ext cx="12675856" cy="1349706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rIns="50800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1" i="0" lang="en-US" sz="7119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Define Measures of Success:</a:t>
            </a:r>
          </a:p>
        </p:txBody>
      </p:sp>
      <p:sp>
        <p:nvSpPr>
          <p:cNvPr id="230" name="Shape 230"/>
          <p:cNvSpPr/>
          <p:nvPr/>
        </p:nvSpPr>
        <p:spPr>
          <a:xfrm>
            <a:off x="812545" y="3467098"/>
            <a:ext cx="11379708" cy="55626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rIns="50800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0" i="0" lang="en-US" sz="3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#Followers?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0" i="0" lang="en-US" sz="3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# of Engagements?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0" i="0" lang="en-US" sz="3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# of Retweets?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0" i="0" lang="en-US" sz="3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# of Chats?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0" i="0" lang="en-US" sz="3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Does it lead to a culminating event?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0" i="0" lang="en-US" sz="3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Do you own questionnaires that will measure success?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6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6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6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96px-Twitter_bird_logo_2012.svg.png" id="235" name="Shape 2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52160" y="1239466"/>
            <a:ext cx="1300480" cy="1056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Shape 2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62563" y="3049374"/>
            <a:ext cx="10279674" cy="5708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Shape 2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4524" y="0"/>
            <a:ext cx="11015740" cy="6266738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Shape 242"/>
          <p:cNvSpPr txBox="1"/>
          <p:nvPr>
            <p:ph idx="1" type="body"/>
          </p:nvPr>
        </p:nvSpPr>
        <p:spPr>
          <a:xfrm>
            <a:off x="650289" y="6988227"/>
            <a:ext cx="11704200" cy="985199"/>
          </a:xfrm>
          <a:prstGeom prst="rect">
            <a:avLst/>
          </a:prstGeom>
        </p:spPr>
        <p:txBody>
          <a:bodyPr anchorCtr="0" anchor="t" bIns="144475" lIns="144475" rIns="144475" tIns="1444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>
                <a:solidFill>
                  <a:srgbClr val="FFFFFF"/>
                </a:solidFill>
              </a:rPr>
              <a:t>Short username!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Shape 1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81273" y="2137039"/>
            <a:ext cx="8667654" cy="28880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Shape 1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96408" y="5653044"/>
            <a:ext cx="8811984" cy="3097283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Shape 133"/>
          <p:cNvSpPr txBox="1"/>
          <p:nvPr>
            <p:ph idx="4294967295" type="title"/>
          </p:nvPr>
        </p:nvSpPr>
        <p:spPr>
          <a:xfrm>
            <a:off x="164470" y="595147"/>
            <a:ext cx="12675858" cy="1349705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rIns="50800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1" i="0" lang="en-US" sz="8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“What’s On Your Mind?”</a:t>
            </a:r>
          </a:p>
        </p:txBody>
      </p:sp>
    </p:spTree>
  </p:cSld>
  <p:clrMapOvr>
    <a:masterClrMapping/>
  </p:clrMapOvr>
  <p:transition spd="slow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Shape 2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4524" y="0"/>
            <a:ext cx="11015740" cy="6266738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Shape 248"/>
          <p:cNvSpPr txBox="1"/>
          <p:nvPr>
            <p:ph idx="1" type="body"/>
          </p:nvPr>
        </p:nvSpPr>
        <p:spPr>
          <a:xfrm>
            <a:off x="650289" y="6885252"/>
            <a:ext cx="11704200" cy="985199"/>
          </a:xfrm>
          <a:prstGeom prst="rect">
            <a:avLst/>
          </a:prstGeom>
        </p:spPr>
        <p:txBody>
          <a:bodyPr anchorCtr="0" anchor="t" bIns="144475" lIns="144475" rIns="144475" tIns="1444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>
                <a:solidFill>
                  <a:srgbClr val="FFFFFF"/>
                </a:solidFill>
              </a:rPr>
              <a:t>Add a picture!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 txBox="1"/>
          <p:nvPr>
            <p:ph idx="1" type="body"/>
          </p:nvPr>
        </p:nvSpPr>
        <p:spPr>
          <a:xfrm>
            <a:off x="650289" y="7032352"/>
            <a:ext cx="11704200" cy="985199"/>
          </a:xfrm>
          <a:prstGeom prst="rect">
            <a:avLst/>
          </a:prstGeom>
        </p:spPr>
        <p:txBody>
          <a:bodyPr anchorCtr="0" anchor="t" bIns="144475" lIns="144475" rIns="144475" tIns="1444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>
                <a:solidFill>
                  <a:srgbClr val="FFFFFF"/>
                </a:solidFill>
              </a:rPr>
              <a:t>Add a bio!</a:t>
            </a:r>
          </a:p>
        </p:txBody>
      </p:sp>
      <p:pic>
        <p:nvPicPr>
          <p:cNvPr id="254" name="Shape 2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4524" y="0"/>
            <a:ext cx="11015753" cy="62667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 txBox="1"/>
          <p:nvPr>
            <p:ph idx="1" type="body"/>
          </p:nvPr>
        </p:nvSpPr>
        <p:spPr>
          <a:xfrm>
            <a:off x="650289" y="6885252"/>
            <a:ext cx="11704200" cy="985199"/>
          </a:xfrm>
          <a:prstGeom prst="rect">
            <a:avLst/>
          </a:prstGeom>
        </p:spPr>
        <p:txBody>
          <a:bodyPr anchorCtr="0" anchor="t" bIns="144475" lIns="144475" rIns="144475" tIns="1444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>
                <a:solidFill>
                  <a:srgbClr val="FFFFFF"/>
                </a:solidFill>
              </a:rPr>
              <a:t>Add a background picture!</a:t>
            </a:r>
          </a:p>
        </p:txBody>
      </p:sp>
      <p:pic>
        <p:nvPicPr>
          <p:cNvPr id="260" name="Shape 2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4524" y="0"/>
            <a:ext cx="11015746" cy="62667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 txBox="1"/>
          <p:nvPr>
            <p:ph idx="1" type="body"/>
          </p:nvPr>
        </p:nvSpPr>
        <p:spPr>
          <a:xfrm>
            <a:off x="650289" y="6796977"/>
            <a:ext cx="11704200" cy="985199"/>
          </a:xfrm>
          <a:prstGeom prst="rect">
            <a:avLst/>
          </a:prstGeom>
        </p:spPr>
        <p:txBody>
          <a:bodyPr anchorCtr="0" anchor="t" bIns="144475" lIns="144475" rIns="144475" tIns="1444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>
                <a:solidFill>
                  <a:srgbClr val="FFFFFF"/>
                </a:solidFill>
              </a:rPr>
              <a:t>Create lists!</a:t>
            </a:r>
          </a:p>
        </p:txBody>
      </p:sp>
      <p:pic>
        <p:nvPicPr>
          <p:cNvPr id="266" name="Shape 2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4524" y="-1"/>
            <a:ext cx="11015746" cy="62667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 txBox="1"/>
          <p:nvPr>
            <p:ph idx="1" type="body"/>
          </p:nvPr>
        </p:nvSpPr>
        <p:spPr>
          <a:xfrm>
            <a:off x="650289" y="8003302"/>
            <a:ext cx="11704200" cy="985199"/>
          </a:xfrm>
          <a:prstGeom prst="rect">
            <a:avLst/>
          </a:prstGeom>
        </p:spPr>
        <p:txBody>
          <a:bodyPr anchorCtr="0" anchor="t" bIns="144475" lIns="144475" rIns="144475" tIns="1444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>
                <a:solidFill>
                  <a:srgbClr val="FFFFFF"/>
                </a:solidFill>
              </a:rPr>
              <a:t>Some of my lists. Some are private and some are public.</a:t>
            </a:r>
          </a:p>
        </p:txBody>
      </p:sp>
      <p:pic>
        <p:nvPicPr>
          <p:cNvPr id="272" name="Shape 2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7102" y="823825"/>
            <a:ext cx="7450598" cy="62667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 txBox="1"/>
          <p:nvPr>
            <p:ph idx="1" type="body"/>
          </p:nvPr>
        </p:nvSpPr>
        <p:spPr>
          <a:xfrm>
            <a:off x="9303608" y="4287456"/>
            <a:ext cx="3666300" cy="1178699"/>
          </a:xfrm>
          <a:prstGeom prst="rect">
            <a:avLst/>
          </a:prstGeom>
        </p:spPr>
        <p:txBody>
          <a:bodyPr anchorCtr="0" anchor="t" bIns="144475" lIns="144475" rIns="144475" tIns="1444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>
                <a:solidFill>
                  <a:srgbClr val="FFFFFF"/>
                </a:solidFill>
              </a:rPr>
              <a:t>Use a class hashtag</a:t>
            </a:r>
          </a:p>
        </p:txBody>
      </p:sp>
      <p:pic>
        <p:nvPicPr>
          <p:cNvPr id="278" name="Shape 2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775" y="941525"/>
            <a:ext cx="8832819" cy="7245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 txBox="1"/>
          <p:nvPr>
            <p:ph idx="1" type="body"/>
          </p:nvPr>
        </p:nvSpPr>
        <p:spPr>
          <a:xfrm>
            <a:off x="650239" y="8355667"/>
            <a:ext cx="11704200" cy="985199"/>
          </a:xfrm>
          <a:prstGeom prst="rect">
            <a:avLst/>
          </a:prstGeom>
        </p:spPr>
        <p:txBody>
          <a:bodyPr anchorCtr="0" anchor="t" bIns="144475" lIns="144475" rIns="144475" tIns="1444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My OTF Curriculum Forum List</a:t>
            </a:r>
          </a:p>
        </p:txBody>
      </p:sp>
      <p:sp>
        <p:nvSpPr>
          <p:cNvPr id="284" name="Shape 284"/>
          <p:cNvSpPr txBox="1"/>
          <p:nvPr/>
        </p:nvSpPr>
        <p:spPr>
          <a:xfrm>
            <a:off x="216746" y="288995"/>
            <a:ext cx="12060599" cy="5688899"/>
          </a:xfrm>
          <a:prstGeom prst="rect">
            <a:avLst/>
          </a:prstGeom>
          <a:noFill/>
          <a:ln>
            <a:noFill/>
          </a:ln>
        </p:spPr>
        <p:txBody>
          <a:bodyPr anchorCtr="0" anchor="ctr" bIns="144475" lIns="144475" rIns="144475" tIns="14447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 sz="3800" u="sng">
                <a:solidFill>
                  <a:srgbClr val="FFFFFF"/>
                </a:solidFill>
                <a:hlinkClick r:id="rId3"/>
              </a:rPr>
              <a:t>https://twitter.com/pbeens/lists/otf-curriculum-forum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3800">
              <a:solidFill>
                <a:srgbClr val="FFFFFF"/>
              </a:solidFill>
            </a:endParaRPr>
          </a:p>
          <a:p>
            <a:pPr lvl="0" rtl="0" algn="ctr">
              <a:spcBef>
                <a:spcPts val="0"/>
              </a:spcBef>
              <a:buNone/>
            </a:pPr>
            <a:r>
              <a:rPr lang="en-US" sz="3800" u="sng">
                <a:solidFill>
                  <a:srgbClr val="FFFFFF"/>
                </a:solidFill>
                <a:hlinkClick r:id="rId4"/>
              </a:rPr>
              <a:t>https://goo.gl/cH4IGt</a:t>
            </a:r>
            <a:r>
              <a:rPr lang="en-US" sz="3800">
                <a:solidFill>
                  <a:srgbClr val="FFFFFF"/>
                </a:solidFill>
              </a:rPr>
              <a:t> 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 txBox="1"/>
          <p:nvPr>
            <p:ph idx="1" type="body"/>
          </p:nvPr>
        </p:nvSpPr>
        <p:spPr>
          <a:xfrm>
            <a:off x="650239" y="8355667"/>
            <a:ext cx="11704200" cy="985199"/>
          </a:xfrm>
          <a:prstGeom prst="rect">
            <a:avLst/>
          </a:prstGeom>
        </p:spPr>
        <p:txBody>
          <a:bodyPr anchorCtr="0" anchor="t" bIns="144475" lIns="144475" rIns="144475" tIns="1444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>
                <a:solidFill>
                  <a:srgbClr val="FFFFFF"/>
                </a:solidFill>
              </a:rPr>
              <a:t>Some Random Tips</a:t>
            </a:r>
          </a:p>
        </p:txBody>
      </p:sp>
      <p:sp>
        <p:nvSpPr>
          <p:cNvPr id="290" name="Shape 290"/>
          <p:cNvSpPr txBox="1"/>
          <p:nvPr/>
        </p:nvSpPr>
        <p:spPr>
          <a:xfrm>
            <a:off x="1023111" y="750269"/>
            <a:ext cx="11331300" cy="67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144475" lIns="144475" rIns="144475" tIns="144475">
            <a:noAutofit/>
          </a:bodyPr>
          <a:lstStyle/>
          <a:p>
            <a:pPr indent="-520700" lvl="0" marL="723900" rtl="0">
              <a:spcBef>
                <a:spcPts val="0"/>
              </a:spcBef>
              <a:buClr>
                <a:srgbClr val="FFFFFF"/>
              </a:buClr>
              <a:buSzPct val="100000"/>
              <a:buChar char="●"/>
            </a:pPr>
            <a:r>
              <a:rPr lang="en-US" sz="2400">
                <a:solidFill>
                  <a:srgbClr val="FFFFFF"/>
                </a:solidFill>
              </a:rPr>
              <a:t>Keep tweets short enough they can be retweeted</a:t>
            </a:r>
          </a:p>
          <a:p>
            <a:pPr indent="-520700" lvl="0" marL="723900" rtl="0">
              <a:spcBef>
                <a:spcPts val="0"/>
              </a:spcBef>
              <a:buClr>
                <a:srgbClr val="FFFFFF"/>
              </a:buClr>
              <a:buSzPct val="100000"/>
              <a:buChar char="●"/>
            </a:pPr>
            <a:r>
              <a:rPr lang="en-US" sz="2400">
                <a:solidFill>
                  <a:srgbClr val="FFFFFF"/>
                </a:solidFill>
              </a:rPr>
              <a:t>Put your favourites in a list and bookmark that list</a:t>
            </a:r>
          </a:p>
          <a:p>
            <a:pPr indent="-520700" lvl="0" marL="723900" rtl="0">
              <a:spcBef>
                <a:spcPts val="0"/>
              </a:spcBef>
              <a:buClr>
                <a:srgbClr val="FFFFFF"/>
              </a:buClr>
              <a:buSzPct val="100000"/>
              <a:buChar char="●"/>
            </a:pPr>
            <a:r>
              <a:rPr lang="en-US" sz="2400">
                <a:solidFill>
                  <a:srgbClr val="FFFFFF"/>
                </a:solidFill>
              </a:rPr>
              <a:t>Use a website (or app) such as Hootsuite to make your experience more efficient</a:t>
            </a:r>
          </a:p>
          <a:p>
            <a:pPr indent="-520700" lvl="0" marL="723900" rtl="0">
              <a:spcBef>
                <a:spcPts val="0"/>
              </a:spcBef>
              <a:buClr>
                <a:srgbClr val="FFFFFF"/>
              </a:buClr>
              <a:buSzPct val="100000"/>
              <a:buChar char="●"/>
            </a:pPr>
            <a:r>
              <a:rPr lang="en-US" sz="2400">
                <a:solidFill>
                  <a:srgbClr val="FFFFFF"/>
                </a:solidFill>
              </a:rPr>
              <a:t>Don’t tweet what you ate</a:t>
            </a:r>
          </a:p>
          <a:p>
            <a:pPr indent="-520700" lvl="0" marL="723900" rtl="0">
              <a:spcBef>
                <a:spcPts val="0"/>
              </a:spcBef>
              <a:buClr>
                <a:srgbClr val="FFFFFF"/>
              </a:buClr>
              <a:buSzPct val="100000"/>
              <a:buChar char="●"/>
            </a:pPr>
            <a:r>
              <a:rPr lang="en-US" sz="2400">
                <a:solidFill>
                  <a:srgbClr val="FFFFFF"/>
                </a:solidFill>
              </a:rPr>
              <a:t>Retweet (RT) interesting tweets, but don’t only retweet</a:t>
            </a:r>
          </a:p>
          <a:p>
            <a:pPr indent="-520700" lvl="0" marL="723900" rtl="0">
              <a:spcBef>
                <a:spcPts val="0"/>
              </a:spcBef>
              <a:buClr>
                <a:srgbClr val="FFFFFF"/>
              </a:buClr>
              <a:buSzPct val="100000"/>
              <a:buChar char="●"/>
            </a:pPr>
            <a:r>
              <a:rPr lang="en-US" sz="2400">
                <a:solidFill>
                  <a:srgbClr val="FFFFFF"/>
                </a:solidFill>
              </a:rPr>
              <a:t>Use lists to let you focus on certain users</a:t>
            </a:r>
          </a:p>
          <a:p>
            <a:pPr indent="-520700" lvl="0" marL="723900" rtl="0">
              <a:spcBef>
                <a:spcPts val="0"/>
              </a:spcBef>
              <a:buClr>
                <a:srgbClr val="FFFFFF"/>
              </a:buClr>
              <a:buSzPct val="100000"/>
              <a:buChar char="●"/>
            </a:pPr>
            <a:r>
              <a:rPr lang="en-US" sz="2400">
                <a:solidFill>
                  <a:srgbClr val="FFFFFF"/>
                </a:solidFill>
              </a:rPr>
              <a:t>Use hashtags to focus on certain conversations</a:t>
            </a:r>
          </a:p>
          <a:p>
            <a:pPr indent="-520700" lvl="1" marL="1447800" rtl="0">
              <a:spcBef>
                <a:spcPts val="0"/>
              </a:spcBef>
              <a:buClr>
                <a:srgbClr val="FFFFFF"/>
              </a:buClr>
              <a:buSzPct val="100000"/>
              <a:buChar char="○"/>
            </a:pPr>
            <a:r>
              <a:rPr lang="en-US" sz="2400">
                <a:solidFill>
                  <a:srgbClr val="FFFFFF"/>
                </a:solidFill>
              </a:rPr>
              <a:t>#OTFCF</a:t>
            </a:r>
          </a:p>
          <a:p>
            <a:pPr indent="-520700" lvl="1" marL="1447800" rtl="0">
              <a:spcBef>
                <a:spcPts val="0"/>
              </a:spcBef>
              <a:buClr>
                <a:srgbClr val="FFFFFF"/>
              </a:buClr>
              <a:buSzPct val="100000"/>
              <a:buChar char="○"/>
            </a:pPr>
            <a:r>
              <a:rPr lang="en-US" sz="2400">
                <a:solidFill>
                  <a:srgbClr val="FFFFFF"/>
                </a:solidFill>
              </a:rPr>
              <a:t>#OntEd</a:t>
            </a:r>
          </a:p>
          <a:p>
            <a:pPr indent="-520700" lvl="1" marL="1447800" rtl="0">
              <a:spcBef>
                <a:spcPts val="0"/>
              </a:spcBef>
              <a:buClr>
                <a:srgbClr val="FFFFFF"/>
              </a:buClr>
              <a:buSzPct val="100000"/>
              <a:buChar char="○"/>
            </a:pPr>
            <a:r>
              <a:rPr lang="en-US" sz="2400">
                <a:solidFill>
                  <a:srgbClr val="FFFFFF"/>
                </a:solidFill>
              </a:rPr>
              <a:t>#OnICS</a:t>
            </a:r>
          </a:p>
          <a:p>
            <a:pPr indent="-520700" lvl="1" marL="1447800" rtl="0">
              <a:spcBef>
                <a:spcPts val="0"/>
              </a:spcBef>
              <a:buClr>
                <a:srgbClr val="FFFFFF"/>
              </a:buClr>
              <a:buSzPct val="100000"/>
              <a:buChar char="○"/>
            </a:pPr>
            <a:r>
              <a:rPr lang="en-US" sz="2400">
                <a:solidFill>
                  <a:srgbClr val="FFFFFF"/>
                </a:solidFill>
              </a:rPr>
              <a:t>#CSK8</a:t>
            </a:r>
          </a:p>
          <a:p>
            <a:pPr indent="-520700" lvl="0" marL="723900" rtl="0">
              <a:spcBef>
                <a:spcPts val="0"/>
              </a:spcBef>
              <a:buClr>
                <a:srgbClr val="FFFFFF"/>
              </a:buClr>
              <a:buSzPct val="100000"/>
              <a:buChar char="●"/>
            </a:pPr>
            <a:r>
              <a:rPr lang="en-US" sz="2400">
                <a:solidFill>
                  <a:srgbClr val="FFFFFF"/>
                </a:solidFill>
              </a:rPr>
              <a:t>Start small, and put everyone you follow in a private, relevant list</a:t>
            </a:r>
          </a:p>
          <a:p>
            <a:pPr indent="-520700" lvl="0" marL="723900" rtl="0">
              <a:spcBef>
                <a:spcPts val="0"/>
              </a:spcBef>
              <a:buClr>
                <a:srgbClr val="FFFFFF"/>
              </a:buClr>
              <a:buSzPct val="100000"/>
              <a:buChar char="●"/>
            </a:pPr>
            <a:r>
              <a:rPr lang="en-US" sz="2400">
                <a:solidFill>
                  <a:srgbClr val="FFFFFF"/>
                </a:solidFill>
              </a:rPr>
              <a:t>Do not be a complainer</a:t>
            </a:r>
          </a:p>
          <a:p>
            <a:pPr indent="-520700" lvl="0" marL="723900" rtl="0">
              <a:spcBef>
                <a:spcPts val="0"/>
              </a:spcBef>
              <a:buClr>
                <a:srgbClr val="FFFFFF"/>
              </a:buClr>
              <a:buSzPct val="100000"/>
              <a:buChar char="●"/>
            </a:pPr>
            <a:r>
              <a:rPr lang="en-US" sz="2400">
                <a:solidFill>
                  <a:srgbClr val="FFFFFF"/>
                </a:solidFill>
              </a:rPr>
              <a:t>Tweet questions to encourage conversations</a:t>
            </a:r>
          </a:p>
          <a:p>
            <a:pPr indent="-520700" lvl="0" marL="723900" rtl="0">
              <a:spcBef>
                <a:spcPts val="0"/>
              </a:spcBef>
              <a:buClr>
                <a:srgbClr val="FFFFFF"/>
              </a:buClr>
              <a:buSzPct val="100000"/>
              <a:buChar char="●"/>
            </a:pPr>
            <a:r>
              <a:rPr lang="en-US" sz="2400">
                <a:solidFill>
                  <a:srgbClr val="FFFFFF"/>
                </a:solidFill>
              </a:rPr>
              <a:t>Post at the best times (I use Buffer App or </a:t>
            </a:r>
            <a:r>
              <a:rPr lang="en-US" sz="2400" u="sng">
                <a:solidFill>
                  <a:srgbClr val="FFFFFF"/>
                </a:solidFill>
                <a:hlinkClick r:id="rId3"/>
              </a:rPr>
              <a:t>https://buffer.com)</a:t>
            </a:r>
            <a:r>
              <a:rPr lang="en-US" sz="2400">
                <a:solidFill>
                  <a:srgbClr val="FFFFFF"/>
                </a:solidFill>
              </a:rPr>
              <a:t> </a:t>
            </a:r>
          </a:p>
          <a:p>
            <a:pPr indent="-520700" lvl="0" marL="723900" rtl="0">
              <a:spcBef>
                <a:spcPts val="0"/>
              </a:spcBef>
              <a:buClr>
                <a:srgbClr val="FFFFFF"/>
              </a:buClr>
              <a:buSzPct val="100000"/>
              <a:buChar char="●"/>
            </a:pPr>
            <a:r>
              <a:rPr lang="en-US" sz="2400">
                <a:solidFill>
                  <a:srgbClr val="FFFFFF"/>
                </a:solidFill>
              </a:rPr>
              <a:t>Tweet regularly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 txBox="1"/>
          <p:nvPr>
            <p:ph idx="1" type="body"/>
          </p:nvPr>
        </p:nvSpPr>
        <p:spPr>
          <a:xfrm>
            <a:off x="650239" y="8355667"/>
            <a:ext cx="11704200" cy="985199"/>
          </a:xfrm>
          <a:prstGeom prst="rect">
            <a:avLst/>
          </a:prstGeom>
        </p:spPr>
        <p:txBody>
          <a:bodyPr anchorCtr="0" anchor="t" bIns="144475" lIns="144475" rIns="144475" tIns="1444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If all else fails...</a:t>
            </a:r>
          </a:p>
        </p:txBody>
      </p:sp>
      <p:sp>
        <p:nvSpPr>
          <p:cNvPr id="296" name="Shape 296"/>
          <p:cNvSpPr txBox="1"/>
          <p:nvPr/>
        </p:nvSpPr>
        <p:spPr>
          <a:xfrm>
            <a:off x="0" y="0"/>
            <a:ext cx="13004699" cy="5688899"/>
          </a:xfrm>
          <a:prstGeom prst="rect">
            <a:avLst/>
          </a:prstGeom>
          <a:noFill/>
          <a:ln>
            <a:noFill/>
          </a:ln>
        </p:spPr>
        <p:txBody>
          <a:bodyPr anchorCtr="0" anchor="ctr" bIns="144475" lIns="144475" rIns="144475" tIns="14447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 sz="3800" u="sng">
                <a:solidFill>
                  <a:schemeClr val="hlink"/>
                </a:solidFill>
                <a:hlinkClick r:id="rId3"/>
              </a:rPr>
              <a:t>http://lmgtfy.com/?q=Twitter+Tips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3800"/>
          </a:p>
          <a:p>
            <a:pPr lvl="0" rtl="0" algn="ctr">
              <a:spcBef>
                <a:spcPts val="0"/>
              </a:spcBef>
              <a:buNone/>
            </a:pPr>
            <a:r>
              <a:rPr lang="en-US" sz="3800" u="sng">
                <a:solidFill>
                  <a:schemeClr val="hlink"/>
                </a:solidFill>
                <a:hlinkClick r:id="rId4"/>
              </a:rPr>
              <a:t>http://goo.gl/L0uZXp</a:t>
            </a:r>
            <a:r>
              <a:rPr lang="en-US" sz="3800"/>
              <a:t> 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 txBox="1"/>
          <p:nvPr>
            <p:ph idx="1" type="subTitle"/>
          </p:nvPr>
        </p:nvSpPr>
        <p:spPr>
          <a:xfrm>
            <a:off x="975359" y="5385582"/>
            <a:ext cx="11054100" cy="1488300"/>
          </a:xfrm>
          <a:prstGeom prst="rect">
            <a:avLst/>
          </a:prstGeom>
        </p:spPr>
        <p:txBody>
          <a:bodyPr anchorCtr="0" anchor="t" bIns="144475" lIns="144475" rIns="144475" tIns="1444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(and time for discussion/setup)</a:t>
            </a:r>
          </a:p>
        </p:txBody>
      </p:sp>
      <p:sp>
        <p:nvSpPr>
          <p:cNvPr id="302" name="Shape 302"/>
          <p:cNvSpPr txBox="1"/>
          <p:nvPr>
            <p:ph type="ctrTitle"/>
          </p:nvPr>
        </p:nvSpPr>
        <p:spPr>
          <a:xfrm>
            <a:off x="975359" y="3002486"/>
            <a:ext cx="11054100" cy="2199299"/>
          </a:xfrm>
          <a:prstGeom prst="rect">
            <a:avLst/>
          </a:prstGeom>
        </p:spPr>
        <p:txBody>
          <a:bodyPr anchorCtr="0" anchor="b" bIns="144475" lIns="144475" rIns="144475" tIns="1444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>
                <a:solidFill>
                  <a:srgbClr val="FFFFFF"/>
                </a:solidFill>
              </a:rPr>
              <a:t>Questions?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 txBox="1"/>
          <p:nvPr>
            <p:ph idx="4294967295" type="ctrTitle"/>
          </p:nvPr>
        </p:nvSpPr>
        <p:spPr>
          <a:xfrm>
            <a:off x="347960" y="493547"/>
            <a:ext cx="12675856" cy="1349705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rIns="50800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1" i="1" lang="en-US" sz="408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“It</a:t>
            </a:r>
            <a:r>
              <a:rPr b="1" i="1" lang="en-US" sz="4080"/>
              <a:t>’s not so much about where you are,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1" i="1" lang="en-US" sz="4080"/>
              <a:t>As it is about where they are.”</a:t>
            </a:r>
          </a:p>
        </p:txBody>
      </p:sp>
      <p:pic>
        <p:nvPicPr>
          <p:cNvPr id="139" name="Shape 1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382850" y="2133125"/>
            <a:ext cx="15134976" cy="7620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 txBox="1"/>
          <p:nvPr>
            <p:ph idx="4294967295" type="title"/>
          </p:nvPr>
        </p:nvSpPr>
        <p:spPr>
          <a:xfrm>
            <a:off x="283005" y="730612"/>
            <a:ext cx="12675856" cy="1349706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rIns="50800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1" i="0" lang="en-US" sz="488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 Really… What happened to the # sign?</a:t>
            </a:r>
          </a:p>
        </p:txBody>
      </p:sp>
      <p:sp>
        <p:nvSpPr>
          <p:cNvPr descr="Jimmy Fallon &amp; Justin Timberlake show you what a Twitter conversation sounds like in real life.  Subscribe NOW to The Tonight Show Starring Jimmy Fallon: http://bit.ly/1nwT1aN  Watch The Tonight Show Starring Jimmy Fallon Weeknights 11:35/10:35c  Get more Jimmy Fallon:  Follow Jimmy: http://Twitter.com/JimmyFallon Like Jimmy: https://Facebook.com/JimmyFallon  Get more The Tonight Show Starring Jimmy Fallon:  Follow The Tonight Show: http://Twitter.com/FallonTonight Like The Tonight Show: https://Facebook.com/FallonTonight The Tonight Show Tumblr: http://fallontonight.tumblr.com/  Get more NBC:  NBC YouTube: http://bit.ly/1dM1qBH Like NBC: http://Facebook.com/NBC Follow NBC: http://Twitter.com/NBC NBC Tumblr: http://nbctv.tumblr.com/ NBC Google+: https://plus.google.com/+NBC/posts  The Tonight Show Starring Jimmy Fallon features hilarious highlights from the show including: comedy sketches, music parodies, celebrity interviews, ridiculous games, and, of course, Jimmy's Thank You Notes and hashtags! You'll also find behind the scenes videos and other great web exclusives.  &quot;#Hashtag&quot; with Jimmy Fallon &amp; Justin Timberlake http://www.youtube.com/fallontonight" id="308" name="Shape 308" title="&quot;#Hashtag&quot; with Jimmy Fallon &amp; Justin Timberlake (Late Night with Jimmy Fallon)">
            <a:hlinkClick r:id="rId3"/>
          </p:cNvPr>
          <p:cNvSpPr/>
          <p:nvPr/>
        </p:nvSpPr>
        <p:spPr>
          <a:xfrm>
            <a:off x="2378325" y="2489875"/>
            <a:ext cx="9076875" cy="6807650"/>
          </a:xfrm>
          <a:prstGeom prst="rect">
            <a:avLst/>
          </a:prstGeom>
          <a:blipFill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 txBox="1"/>
          <p:nvPr>
            <p:ph idx="4294967295" type="ctrTitle"/>
          </p:nvPr>
        </p:nvSpPr>
        <p:spPr>
          <a:xfrm>
            <a:off x="347960" y="493547"/>
            <a:ext cx="12675899" cy="13497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rIns="50800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1" i="1" lang="en-US" sz="4080"/>
              <a:t>A River of Information - Take Only 3 Cups</a:t>
            </a:r>
          </a:p>
        </p:txBody>
      </p:sp>
      <p:pic>
        <p:nvPicPr>
          <p:cNvPr id="145" name="Shape 1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333293"/>
            <a:ext cx="13004699" cy="741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 txBox="1"/>
          <p:nvPr>
            <p:ph idx="4294967295" type="ctrTitle"/>
          </p:nvPr>
        </p:nvSpPr>
        <p:spPr>
          <a:xfrm>
            <a:off x="232205" y="303179"/>
            <a:ext cx="12540390" cy="1708613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rIns="50800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1" i="0" lang="en-US" sz="39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Go to Where They Are: 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1" i="0" lang="en-US" sz="39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Overcoming Challenge with One Word</a:t>
            </a:r>
          </a:p>
        </p:txBody>
      </p:sp>
      <p:pic>
        <p:nvPicPr>
          <p:cNvPr id="151" name="Shape 1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27619" y="3755783"/>
            <a:ext cx="10725568" cy="36898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 txBox="1"/>
          <p:nvPr>
            <p:ph idx="4294967295" type="ctrTitle"/>
          </p:nvPr>
        </p:nvSpPr>
        <p:spPr>
          <a:xfrm>
            <a:off x="232205" y="303179"/>
            <a:ext cx="2709268" cy="473273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rIns="50800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1" i="0" lang="en-US" sz="196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Go to Where They Are</a:t>
            </a:r>
          </a:p>
        </p:txBody>
      </p:sp>
      <p:pic>
        <p:nvPicPr>
          <p:cNvPr id="157" name="Shape 1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86366" y="1549400"/>
            <a:ext cx="5207000" cy="3479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Shape 15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09315" y="5408082"/>
            <a:ext cx="5245100" cy="3441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Shape 15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05466" y="5802146"/>
            <a:ext cx="4368800" cy="3378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Shape 16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68582" y="1642897"/>
            <a:ext cx="5803900" cy="367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 txBox="1"/>
          <p:nvPr>
            <p:ph idx="4294967295" type="ctrTitle"/>
          </p:nvPr>
        </p:nvSpPr>
        <p:spPr>
          <a:xfrm>
            <a:off x="232205" y="303179"/>
            <a:ext cx="2709268" cy="473273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rIns="50800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1" i="0" lang="en-US" sz="196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Go to Where They Are</a:t>
            </a:r>
          </a:p>
        </p:txBody>
      </p:sp>
      <p:pic>
        <p:nvPicPr>
          <p:cNvPr id="166" name="Shape 166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14496"/>
          <a:stretch/>
        </p:blipFill>
        <p:spPr>
          <a:xfrm>
            <a:off x="-624085" y="1875631"/>
            <a:ext cx="14253064" cy="85660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 txBox="1"/>
          <p:nvPr>
            <p:ph idx="4294967295" type="title"/>
          </p:nvPr>
        </p:nvSpPr>
        <p:spPr>
          <a:xfrm>
            <a:off x="55759" y="81655"/>
            <a:ext cx="2752262" cy="45773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rIns="50800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1" i="0" lang="en-US" sz="2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Take My Hand</a:t>
            </a:r>
          </a:p>
        </p:txBody>
      </p:sp>
      <p:sp>
        <p:nvSpPr>
          <p:cNvPr id="172" name="Shape 172"/>
          <p:cNvSpPr/>
          <p:nvPr/>
        </p:nvSpPr>
        <p:spPr>
          <a:xfrm>
            <a:off x="164470" y="1120079"/>
            <a:ext cx="12675858" cy="1349705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rIns="50800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1" i="0" lang="en-US" sz="8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What are your Goals?</a:t>
            </a:r>
          </a:p>
        </p:txBody>
      </p:sp>
      <p:sp>
        <p:nvSpPr>
          <p:cNvPr id="173" name="Shape 173"/>
          <p:cNvSpPr/>
          <p:nvPr/>
        </p:nvSpPr>
        <p:spPr>
          <a:xfrm>
            <a:off x="2329069" y="3930650"/>
            <a:ext cx="8879458" cy="39243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rIns="50800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1" i="0" lang="en-US" sz="3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What is your </a:t>
            </a:r>
            <a:r>
              <a:rPr b="1" i="0" lang="en-US" sz="3600" u="none" cap="none" strike="noStrike">
                <a:solidFill>
                  <a:srgbClr val="FFFB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</a:t>
            </a:r>
            <a:r>
              <a:rPr b="1" i="0" lang="en-US" sz="3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ission or Motivation?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1" i="0" sz="36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1" i="0" lang="en-US" sz="3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Identify your </a:t>
            </a:r>
            <a:r>
              <a:rPr b="1" i="0" lang="en-US" sz="3600" u="none" cap="none" strike="noStrike">
                <a:solidFill>
                  <a:srgbClr val="FFFB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</a:t>
            </a:r>
            <a:r>
              <a:rPr b="1" i="0" lang="en-US" sz="3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ision Statement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1" i="0" sz="36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1" i="0" lang="en-US" sz="3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Whose </a:t>
            </a:r>
            <a:r>
              <a:rPr b="1" i="0" lang="en-US" sz="3600" u="none" cap="none" strike="noStrike">
                <a:solidFill>
                  <a:srgbClr val="FFFB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</a:t>
            </a:r>
            <a:r>
              <a:rPr b="1" i="0" lang="en-US" sz="3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erspective are you Promoting?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1" i="0" sz="36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ransition spd="slow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 txBox="1"/>
          <p:nvPr>
            <p:ph idx="4294967295" type="title"/>
          </p:nvPr>
        </p:nvSpPr>
        <p:spPr>
          <a:xfrm>
            <a:off x="55759" y="81655"/>
            <a:ext cx="2752262" cy="45773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rIns="50800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1" i="0" lang="en-US" sz="2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Take My Hand</a:t>
            </a:r>
          </a:p>
        </p:txBody>
      </p:sp>
      <p:sp>
        <p:nvSpPr>
          <p:cNvPr id="179" name="Shape 179"/>
          <p:cNvSpPr/>
          <p:nvPr/>
        </p:nvSpPr>
        <p:spPr>
          <a:xfrm>
            <a:off x="164470" y="3981812"/>
            <a:ext cx="12675858" cy="1349706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rIns="50800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1" i="0" lang="en-US" sz="784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Take Stock of Your Talents</a:t>
            </a:r>
          </a:p>
        </p:txBody>
      </p:sp>
    </p:spTree>
  </p:cSld>
  <p:clrMapOvr>
    <a:masterClrMapping/>
  </p:clrMapOvr>
  <p:transition spd="slow">
    <p:fade/>
  </p:transition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Black">
  <a:themeElements>
    <a:clrScheme name="Black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00A6AC"/>
      </a:accent2>
      <a:accent3>
        <a:srgbClr val="308B16"/>
      </a:accent3>
      <a:accent4>
        <a:srgbClr val="BC8027"/>
      </a:accent4>
      <a:accent5>
        <a:srgbClr val="971817"/>
      </a:accent5>
      <a:accent6>
        <a:srgbClr val="5747C1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light-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